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6" r:id="rId5"/>
    <p:sldId id="264" r:id="rId6"/>
    <p:sldId id="278" r:id="rId7"/>
    <p:sldId id="305" r:id="rId8"/>
    <p:sldId id="307" r:id="rId9"/>
    <p:sldId id="306" r:id="rId10"/>
    <p:sldId id="263" r:id="rId11"/>
    <p:sldId id="262" r:id="rId12"/>
    <p:sldId id="276" r:id="rId13"/>
    <p:sldId id="261" r:id="rId14"/>
    <p:sldId id="260" r:id="rId15"/>
    <p:sldId id="259" r:id="rId16"/>
    <p:sldId id="258" r:id="rId17"/>
    <p:sldId id="295" r:id="rId18"/>
    <p:sldId id="302" r:id="rId19"/>
    <p:sldId id="304" r:id="rId20"/>
    <p:sldId id="303" r:id="rId21"/>
    <p:sldId id="257" r:id="rId22"/>
    <p:sldId id="301" r:id="rId23"/>
    <p:sldId id="283" r:id="rId24"/>
    <p:sldId id="291" r:id="rId25"/>
    <p:sldId id="300" r:id="rId26"/>
    <p:sldId id="294" r:id="rId27"/>
    <p:sldId id="271" r:id="rId28"/>
    <p:sldId id="299" r:id="rId29"/>
    <p:sldId id="281" r:id="rId30"/>
    <p:sldId id="280" r:id="rId31"/>
    <p:sldId id="282" r:id="rId32"/>
    <p:sldId id="277" r:id="rId33"/>
    <p:sldId id="270" r:id="rId34"/>
    <p:sldId id="292" r:id="rId35"/>
    <p:sldId id="272" r:id="rId36"/>
    <p:sldId id="269" r:id="rId37"/>
    <p:sldId id="273" r:id="rId38"/>
    <p:sldId id="27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3B7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SO Killeen" userId="2dfaff37585b86a9" providerId="LiveId" clId="{36EDDFF3-4F65-40A9-AB8F-0524161898DD}"/>
    <pc:docChg chg="undo redo custSel addSld delSld modSld sldOrd">
      <pc:chgData name="CSO Killeen" userId="2dfaff37585b86a9" providerId="LiveId" clId="{36EDDFF3-4F65-40A9-AB8F-0524161898DD}" dt="2026-03-19T19:53:44.674" v="4818" actId="14100"/>
      <pc:docMkLst>
        <pc:docMk/>
      </pc:docMkLst>
      <pc:sldChg chg="addSp delSp modSp mod">
        <pc:chgData name="CSO Killeen" userId="2dfaff37585b86a9" providerId="LiveId" clId="{36EDDFF3-4F65-40A9-AB8F-0524161898DD}" dt="2026-03-17T15:27:13.725" v="3521" actId="20577"/>
        <pc:sldMkLst>
          <pc:docMk/>
          <pc:sldMk cId="2413732060" sldId="256"/>
        </pc:sldMkLst>
        <pc:spChg chg="mod">
          <ac:chgData name="CSO Killeen" userId="2dfaff37585b86a9" providerId="LiveId" clId="{36EDDFF3-4F65-40A9-AB8F-0524161898DD}" dt="2026-03-17T15:26:58.933" v="3517" actId="207"/>
          <ac:spMkLst>
            <pc:docMk/>
            <pc:sldMk cId="2413732060" sldId="256"/>
            <ac:spMk id="2" creationId="{D30F8B39-8D64-8A79-ECB0-CF03D53B7085}"/>
          </ac:spMkLst>
        </pc:spChg>
        <pc:spChg chg="mod">
          <ac:chgData name="CSO Killeen" userId="2dfaff37585b86a9" providerId="LiveId" clId="{36EDDFF3-4F65-40A9-AB8F-0524161898DD}" dt="2026-03-17T15:27:13.725" v="3521" actId="20577"/>
          <ac:spMkLst>
            <pc:docMk/>
            <pc:sldMk cId="2413732060" sldId="256"/>
            <ac:spMk id="3" creationId="{406004FE-C33B-8A65-1A58-022149F2921B}"/>
          </ac:spMkLst>
        </pc:spChg>
        <pc:picChg chg="add mod ord">
          <ac:chgData name="CSO Killeen" userId="2dfaff37585b86a9" providerId="LiveId" clId="{36EDDFF3-4F65-40A9-AB8F-0524161898DD}" dt="2026-03-17T15:26:43.423" v="3516" actId="167"/>
          <ac:picMkLst>
            <pc:docMk/>
            <pc:sldMk cId="2413732060" sldId="256"/>
            <ac:picMk id="8" creationId="{7DFE4000-BDE1-8C20-519F-5E38F28003A1}"/>
          </ac:picMkLst>
        </pc:picChg>
      </pc:sldChg>
      <pc:sldChg chg="modSp mod">
        <pc:chgData name="CSO Killeen" userId="2dfaff37585b86a9" providerId="LiveId" clId="{36EDDFF3-4F65-40A9-AB8F-0524161898DD}" dt="2026-03-17T15:54:22.088" v="3949" actId="20577"/>
        <pc:sldMkLst>
          <pc:docMk/>
          <pc:sldMk cId="427565425" sldId="257"/>
        </pc:sldMkLst>
        <pc:spChg chg="mod">
          <ac:chgData name="CSO Killeen" userId="2dfaff37585b86a9" providerId="LiveId" clId="{36EDDFF3-4F65-40A9-AB8F-0524161898DD}" dt="2026-03-17T15:54:22.088" v="3949" actId="20577"/>
          <ac:spMkLst>
            <pc:docMk/>
            <pc:sldMk cId="427565425" sldId="257"/>
            <ac:spMk id="3" creationId="{6B433DCD-5940-D0EC-3BA1-918BD7E51B59}"/>
          </ac:spMkLst>
        </pc:spChg>
      </pc:sldChg>
      <pc:sldChg chg="modSp mod">
        <pc:chgData name="CSO Killeen" userId="2dfaff37585b86a9" providerId="LiveId" clId="{36EDDFF3-4F65-40A9-AB8F-0524161898DD}" dt="2026-03-17T16:19:42.351" v="4411" actId="20577"/>
        <pc:sldMkLst>
          <pc:docMk/>
          <pc:sldMk cId="2455398716" sldId="258"/>
        </pc:sldMkLst>
        <pc:spChg chg="mod">
          <ac:chgData name="CSO Killeen" userId="2dfaff37585b86a9" providerId="LiveId" clId="{36EDDFF3-4F65-40A9-AB8F-0524161898DD}" dt="2026-03-17T15:59:20.208" v="4099" actId="1076"/>
          <ac:spMkLst>
            <pc:docMk/>
            <pc:sldMk cId="2455398716" sldId="258"/>
            <ac:spMk id="2" creationId="{81214188-EFF4-4B35-BAF9-3DBD28D21545}"/>
          </ac:spMkLst>
        </pc:spChg>
        <pc:spChg chg="mod">
          <ac:chgData name="CSO Killeen" userId="2dfaff37585b86a9" providerId="LiveId" clId="{36EDDFF3-4F65-40A9-AB8F-0524161898DD}" dt="2026-03-17T16:19:42.351" v="4411" actId="20577"/>
          <ac:spMkLst>
            <pc:docMk/>
            <pc:sldMk cId="2455398716" sldId="258"/>
            <ac:spMk id="3" creationId="{7F413F10-C986-21C3-6826-FE6E61BEFB56}"/>
          </ac:spMkLst>
        </pc:spChg>
      </pc:sldChg>
      <pc:sldChg chg="modSp mod">
        <pc:chgData name="CSO Killeen" userId="2dfaff37585b86a9" providerId="LiveId" clId="{36EDDFF3-4F65-40A9-AB8F-0524161898DD}" dt="2026-03-17T16:32:31.194" v="4435" actId="313"/>
        <pc:sldMkLst>
          <pc:docMk/>
          <pc:sldMk cId="856378039" sldId="259"/>
        </pc:sldMkLst>
        <pc:spChg chg="mod">
          <ac:chgData name="CSO Killeen" userId="2dfaff37585b86a9" providerId="LiveId" clId="{36EDDFF3-4F65-40A9-AB8F-0524161898DD}" dt="2026-03-17T16:32:31.194" v="4435" actId="313"/>
          <ac:spMkLst>
            <pc:docMk/>
            <pc:sldMk cId="856378039" sldId="259"/>
            <ac:spMk id="3" creationId="{3C44EA34-D95F-DACD-F34B-2949EC1D1BCD}"/>
          </ac:spMkLst>
        </pc:spChg>
      </pc:sldChg>
      <pc:sldChg chg="modSp mod">
        <pc:chgData name="CSO Killeen" userId="2dfaff37585b86a9" providerId="LiveId" clId="{36EDDFF3-4F65-40A9-AB8F-0524161898DD}" dt="2026-03-17T16:33:50.440" v="4441" actId="33524"/>
        <pc:sldMkLst>
          <pc:docMk/>
          <pc:sldMk cId="3305052158" sldId="260"/>
        </pc:sldMkLst>
        <pc:spChg chg="mod">
          <ac:chgData name="CSO Killeen" userId="2dfaff37585b86a9" providerId="LiveId" clId="{36EDDFF3-4F65-40A9-AB8F-0524161898DD}" dt="2026-03-17T16:33:32.886" v="4439" actId="1076"/>
          <ac:spMkLst>
            <pc:docMk/>
            <pc:sldMk cId="3305052158" sldId="260"/>
            <ac:spMk id="2" creationId="{5CFE4558-928A-E69F-2C55-ADC702228A37}"/>
          </ac:spMkLst>
        </pc:spChg>
        <pc:spChg chg="mod">
          <ac:chgData name="CSO Killeen" userId="2dfaff37585b86a9" providerId="LiveId" clId="{36EDDFF3-4F65-40A9-AB8F-0524161898DD}" dt="2026-03-17T16:33:50.440" v="4441" actId="33524"/>
          <ac:spMkLst>
            <pc:docMk/>
            <pc:sldMk cId="3305052158" sldId="260"/>
            <ac:spMk id="3" creationId="{A9EF263F-E88A-50F1-2878-D512F923735A}"/>
          </ac:spMkLst>
        </pc:spChg>
      </pc:sldChg>
      <pc:sldChg chg="modSp mod">
        <pc:chgData name="CSO Killeen" userId="2dfaff37585b86a9" providerId="LiveId" clId="{36EDDFF3-4F65-40A9-AB8F-0524161898DD}" dt="2026-03-17T16:17:54.416" v="4393" actId="20577"/>
        <pc:sldMkLst>
          <pc:docMk/>
          <pc:sldMk cId="1053050287" sldId="262"/>
        </pc:sldMkLst>
        <pc:spChg chg="mod">
          <ac:chgData name="CSO Killeen" userId="2dfaff37585b86a9" providerId="LiveId" clId="{36EDDFF3-4F65-40A9-AB8F-0524161898DD}" dt="2026-03-17T16:17:54.416" v="4393" actId="20577"/>
          <ac:spMkLst>
            <pc:docMk/>
            <pc:sldMk cId="1053050287" sldId="262"/>
            <ac:spMk id="3" creationId="{F2119B92-CD06-AF56-F52C-6215733BA12D}"/>
          </ac:spMkLst>
        </pc:spChg>
      </pc:sldChg>
      <pc:sldChg chg="addSp delSp modSp mod setBg delAnim modAnim">
        <pc:chgData name="CSO Killeen" userId="2dfaff37585b86a9" providerId="LiveId" clId="{36EDDFF3-4F65-40A9-AB8F-0524161898DD}" dt="2026-02-19T22:35:34.530" v="3176" actId="166"/>
        <pc:sldMkLst>
          <pc:docMk/>
          <pc:sldMk cId="2576571509" sldId="270"/>
        </pc:sldMkLst>
        <pc:spChg chg="mod">
          <ac:chgData name="CSO Killeen" userId="2dfaff37585b86a9" providerId="LiveId" clId="{36EDDFF3-4F65-40A9-AB8F-0524161898DD}" dt="2026-02-19T22:27:04.384" v="3123" actId="20577"/>
          <ac:spMkLst>
            <pc:docMk/>
            <pc:sldMk cId="2576571509" sldId="270"/>
            <ac:spMk id="2" creationId="{AD864A3E-8901-17DA-4FC9-07F714700CF9}"/>
          </ac:spMkLst>
        </pc:spChg>
        <pc:picChg chg="add mod ord">
          <ac:chgData name="CSO Killeen" userId="2dfaff37585b86a9" providerId="LiveId" clId="{36EDDFF3-4F65-40A9-AB8F-0524161898DD}" dt="2026-02-19T22:35:34.530" v="3176" actId="166"/>
          <ac:picMkLst>
            <pc:docMk/>
            <pc:sldMk cId="2576571509" sldId="270"/>
            <ac:picMk id="5" creationId="{735B1441-03FC-3CDD-E3CD-65B26626F50F}"/>
          </ac:picMkLst>
        </pc:picChg>
      </pc:sldChg>
      <pc:sldChg chg="modSp mod">
        <pc:chgData name="CSO Killeen" userId="2dfaff37585b86a9" providerId="LiveId" clId="{36EDDFF3-4F65-40A9-AB8F-0524161898DD}" dt="2026-03-17T16:04:59.952" v="4317"/>
        <pc:sldMkLst>
          <pc:docMk/>
          <pc:sldMk cId="2494530037" sldId="271"/>
        </pc:sldMkLst>
        <pc:graphicFrameChg chg="mod modGraphic">
          <ac:chgData name="CSO Killeen" userId="2dfaff37585b86a9" providerId="LiveId" clId="{36EDDFF3-4F65-40A9-AB8F-0524161898DD}" dt="2026-03-17T16:04:59.952" v="4317"/>
          <ac:graphicFrameMkLst>
            <pc:docMk/>
            <pc:sldMk cId="2494530037" sldId="271"/>
            <ac:graphicFrameMk id="5" creationId="{4EDC3F07-2CD0-FCCD-DCC1-5F549D350D5E}"/>
          </ac:graphicFrameMkLst>
        </pc:graphicFrameChg>
        <pc:picChg chg="mod">
          <ac:chgData name="CSO Killeen" userId="2dfaff37585b86a9" providerId="LiveId" clId="{36EDDFF3-4F65-40A9-AB8F-0524161898DD}" dt="2026-02-20T17:43:21.164" v="3291" actId="1076"/>
          <ac:picMkLst>
            <pc:docMk/>
            <pc:sldMk cId="2494530037" sldId="271"/>
            <ac:picMk id="6" creationId="{113247A7-977F-F8AB-35ED-3DAE43A8BDE4}"/>
          </ac:picMkLst>
        </pc:picChg>
      </pc:sldChg>
      <pc:sldChg chg="ord">
        <pc:chgData name="CSO Killeen" userId="2dfaff37585b86a9" providerId="LiveId" clId="{36EDDFF3-4F65-40A9-AB8F-0524161898DD}" dt="2026-02-20T17:32:25.674" v="3267"/>
        <pc:sldMkLst>
          <pc:docMk/>
          <pc:sldMk cId="976499428" sldId="274"/>
        </pc:sldMkLst>
      </pc:sldChg>
      <pc:sldChg chg="mod modShow">
        <pc:chgData name="CSO Killeen" userId="2dfaff37585b86a9" providerId="LiveId" clId="{36EDDFF3-4F65-40A9-AB8F-0524161898DD}" dt="2026-02-18T20:33:48.550" v="2420" actId="729"/>
        <pc:sldMkLst>
          <pc:docMk/>
          <pc:sldMk cId="1953539680" sldId="276"/>
        </pc:sldMkLst>
      </pc:sldChg>
      <pc:sldChg chg="modSp mod">
        <pc:chgData name="CSO Killeen" userId="2dfaff37585b86a9" providerId="LiveId" clId="{36EDDFF3-4F65-40A9-AB8F-0524161898DD}" dt="2026-02-19T22:24:02.481" v="3041" actId="20577"/>
        <pc:sldMkLst>
          <pc:docMk/>
          <pc:sldMk cId="3476911745" sldId="277"/>
        </pc:sldMkLst>
        <pc:graphicFrameChg chg="mod modGraphic">
          <ac:chgData name="CSO Killeen" userId="2dfaff37585b86a9" providerId="LiveId" clId="{36EDDFF3-4F65-40A9-AB8F-0524161898DD}" dt="2026-02-19T22:24:02.481" v="3041" actId="20577"/>
          <ac:graphicFrameMkLst>
            <pc:docMk/>
            <pc:sldMk cId="3476911745" sldId="277"/>
            <ac:graphicFrameMk id="29" creationId="{B0E51E06-01EC-27C9-4240-1B3F3982FBC3}"/>
          </ac:graphicFrameMkLst>
        </pc:graphicFrameChg>
      </pc:sldChg>
      <pc:sldChg chg="addSp delSp modSp mod">
        <pc:chgData name="CSO Killeen" userId="2dfaff37585b86a9" providerId="LiveId" clId="{36EDDFF3-4F65-40A9-AB8F-0524161898DD}" dt="2026-03-17T16:15:41.406" v="4368" actId="14100"/>
        <pc:sldMkLst>
          <pc:docMk/>
          <pc:sldMk cId="3903112458" sldId="278"/>
        </pc:sldMkLst>
        <pc:picChg chg="add mod">
          <ac:chgData name="CSO Killeen" userId="2dfaff37585b86a9" providerId="LiveId" clId="{36EDDFF3-4F65-40A9-AB8F-0524161898DD}" dt="2026-03-17T16:15:41.406" v="4368" actId="14100"/>
          <ac:picMkLst>
            <pc:docMk/>
            <pc:sldMk cId="3903112458" sldId="278"/>
            <ac:picMk id="5" creationId="{AD6C0467-809E-4BE3-0364-C3AACBCC2FCE}"/>
          </ac:picMkLst>
        </pc:picChg>
      </pc:sldChg>
      <pc:sldChg chg="del">
        <pc:chgData name="CSO Killeen" userId="2dfaff37585b86a9" providerId="LiveId" clId="{36EDDFF3-4F65-40A9-AB8F-0524161898DD}" dt="2026-03-18T20:27:10.495" v="4741" actId="2696"/>
        <pc:sldMkLst>
          <pc:docMk/>
          <pc:sldMk cId="2519613606" sldId="279"/>
        </pc:sldMkLst>
      </pc:sldChg>
      <pc:sldChg chg="modSp mod">
        <pc:chgData name="CSO Killeen" userId="2dfaff37585b86a9" providerId="LiveId" clId="{36EDDFF3-4F65-40A9-AB8F-0524161898DD}" dt="2026-03-17T16:06:02.140" v="4325" actId="20577"/>
        <pc:sldMkLst>
          <pc:docMk/>
          <pc:sldMk cId="1885988290" sldId="280"/>
        </pc:sldMkLst>
        <pc:spChg chg="mod">
          <ac:chgData name="CSO Killeen" userId="2dfaff37585b86a9" providerId="LiveId" clId="{36EDDFF3-4F65-40A9-AB8F-0524161898DD}" dt="2026-03-17T16:06:02.140" v="4325" actId="20577"/>
          <ac:spMkLst>
            <pc:docMk/>
            <pc:sldMk cId="1885988290" sldId="280"/>
            <ac:spMk id="2" creationId="{5A5A5CC5-D87C-62FE-5311-A9CA58CC6A96}"/>
          </ac:spMkLst>
        </pc:spChg>
      </pc:sldChg>
      <pc:sldChg chg="modSp mod">
        <pc:chgData name="CSO Killeen" userId="2dfaff37585b86a9" providerId="LiveId" clId="{36EDDFF3-4F65-40A9-AB8F-0524161898DD}" dt="2026-03-17T16:07:00.109" v="4361" actId="20577"/>
        <pc:sldMkLst>
          <pc:docMk/>
          <pc:sldMk cId="2455802726" sldId="282"/>
        </pc:sldMkLst>
        <pc:spChg chg="mod">
          <ac:chgData name="CSO Killeen" userId="2dfaff37585b86a9" providerId="LiveId" clId="{36EDDFF3-4F65-40A9-AB8F-0524161898DD}" dt="2026-02-20T20:11:05.678" v="3342" actId="122"/>
          <ac:spMkLst>
            <pc:docMk/>
            <pc:sldMk cId="2455802726" sldId="282"/>
            <ac:spMk id="2" creationId="{C7F81E3A-DD6D-4B78-5E81-48610F4F732B}"/>
          </ac:spMkLst>
        </pc:spChg>
        <pc:graphicFrameChg chg="mod modGraphic">
          <ac:chgData name="CSO Killeen" userId="2dfaff37585b86a9" providerId="LiveId" clId="{36EDDFF3-4F65-40A9-AB8F-0524161898DD}" dt="2026-03-17T16:07:00.109" v="4361" actId="20577"/>
          <ac:graphicFrameMkLst>
            <pc:docMk/>
            <pc:sldMk cId="2455802726" sldId="282"/>
            <ac:graphicFrameMk id="12" creationId="{70DD487C-5A5B-0ECF-4976-F98CEE2BD77B}"/>
          </ac:graphicFrameMkLst>
        </pc:graphicFrameChg>
      </pc:sldChg>
      <pc:sldChg chg="addSp modSp add mod">
        <pc:chgData name="CSO Killeen" userId="2dfaff37585b86a9" providerId="LiveId" clId="{36EDDFF3-4F65-40A9-AB8F-0524161898DD}" dt="2026-03-17T15:46:36.897" v="3669" actId="20577"/>
        <pc:sldMkLst>
          <pc:docMk/>
          <pc:sldMk cId="3431702556" sldId="283"/>
        </pc:sldMkLst>
        <pc:spChg chg="mod">
          <ac:chgData name="CSO Killeen" userId="2dfaff37585b86a9" providerId="LiveId" clId="{36EDDFF3-4F65-40A9-AB8F-0524161898DD}" dt="2026-03-17T15:46:36.897" v="3669" actId="20577"/>
          <ac:spMkLst>
            <pc:docMk/>
            <pc:sldMk cId="3431702556" sldId="283"/>
            <ac:spMk id="3" creationId="{14898A5A-184C-0412-F27B-FF92A90370B9}"/>
          </ac:spMkLst>
        </pc:spChg>
        <pc:spChg chg="add mod">
          <ac:chgData name="CSO Killeen" userId="2dfaff37585b86a9" providerId="LiveId" clId="{36EDDFF3-4F65-40A9-AB8F-0524161898DD}" dt="2026-03-17T15:34:15.628" v="3554" actId="6549"/>
          <ac:spMkLst>
            <pc:docMk/>
            <pc:sldMk cId="3431702556" sldId="283"/>
            <ac:spMk id="4" creationId="{973D18EA-FE63-64FC-1106-C4CD8B222040}"/>
          </ac:spMkLst>
        </pc:spChg>
      </pc:sldChg>
      <pc:sldChg chg="addSp delSp modSp add mod ord">
        <pc:chgData name="CSO Killeen" userId="2dfaff37585b86a9" providerId="LiveId" clId="{36EDDFF3-4F65-40A9-AB8F-0524161898DD}" dt="2026-03-17T15:46:11.246" v="3667" actId="20577"/>
        <pc:sldMkLst>
          <pc:docMk/>
          <pc:sldMk cId="339187931" sldId="291"/>
        </pc:sldMkLst>
        <pc:spChg chg="mod">
          <ac:chgData name="CSO Killeen" userId="2dfaff37585b86a9" providerId="LiveId" clId="{36EDDFF3-4F65-40A9-AB8F-0524161898DD}" dt="2026-02-19T22:13:13.971" v="2820" actId="122"/>
          <ac:spMkLst>
            <pc:docMk/>
            <pc:sldMk cId="339187931" sldId="291"/>
            <ac:spMk id="2" creationId="{60FD9572-3895-B654-56CB-4B264A62CC7F}"/>
          </ac:spMkLst>
        </pc:spChg>
        <pc:spChg chg="add mod">
          <ac:chgData name="CSO Killeen" userId="2dfaff37585b86a9" providerId="LiveId" clId="{36EDDFF3-4F65-40A9-AB8F-0524161898DD}" dt="2026-03-17T15:46:11.246" v="3667" actId="20577"/>
          <ac:spMkLst>
            <pc:docMk/>
            <pc:sldMk cId="339187931" sldId="291"/>
            <ac:spMk id="4" creationId="{D3C8B77F-0A12-EEDD-CF45-843792CE7CFC}"/>
          </ac:spMkLst>
        </pc:spChg>
      </pc:sldChg>
      <pc:sldChg chg="modSp add mod modAnim">
        <pc:chgData name="CSO Killeen" userId="2dfaff37585b86a9" providerId="LiveId" clId="{36EDDFF3-4F65-40A9-AB8F-0524161898DD}" dt="2026-03-17T16:21:17.154" v="4417" actId="1076"/>
        <pc:sldMkLst>
          <pc:docMk/>
          <pc:sldMk cId="199361060" sldId="292"/>
        </pc:sldMkLst>
        <pc:spChg chg="mod">
          <ac:chgData name="CSO Killeen" userId="2dfaff37585b86a9" providerId="LiveId" clId="{36EDDFF3-4F65-40A9-AB8F-0524161898DD}" dt="2026-03-17T16:21:17.154" v="4417" actId="1076"/>
          <ac:spMkLst>
            <pc:docMk/>
            <pc:sldMk cId="199361060" sldId="292"/>
            <ac:spMk id="2" creationId="{AD864A3E-8901-17DA-4FC9-07F714700CF9}"/>
          </ac:spMkLst>
        </pc:spChg>
      </pc:sldChg>
      <pc:sldChg chg="addSp delSp modSp add mod">
        <pc:chgData name="CSO Killeen" userId="2dfaff37585b86a9" providerId="LiveId" clId="{36EDDFF3-4F65-40A9-AB8F-0524161898DD}" dt="2026-03-17T17:00:27.875" v="4452" actId="20577"/>
        <pc:sldMkLst>
          <pc:docMk/>
          <pc:sldMk cId="3464881356" sldId="294"/>
        </pc:sldMkLst>
        <pc:spChg chg="mod">
          <ac:chgData name="CSO Killeen" userId="2dfaff37585b86a9" providerId="LiveId" clId="{36EDDFF3-4F65-40A9-AB8F-0524161898DD}" dt="2026-03-04T21:22:16.316" v="3503" actId="6549"/>
          <ac:spMkLst>
            <pc:docMk/>
            <pc:sldMk cId="3464881356" sldId="294"/>
            <ac:spMk id="2" creationId="{BD41D02C-D8DE-43BF-EC86-841ECFC8E01F}"/>
          </ac:spMkLst>
        </pc:spChg>
        <pc:spChg chg="add mod">
          <ac:chgData name="CSO Killeen" userId="2dfaff37585b86a9" providerId="LiveId" clId="{36EDDFF3-4F65-40A9-AB8F-0524161898DD}" dt="2026-03-17T17:00:27.875" v="4452" actId="20577"/>
          <ac:spMkLst>
            <pc:docMk/>
            <pc:sldMk cId="3464881356" sldId="294"/>
            <ac:spMk id="3" creationId="{E844C96B-AC4F-6DEF-8CD1-EE76A8829015}"/>
          </ac:spMkLst>
        </pc:spChg>
        <pc:picChg chg="add mod">
          <ac:chgData name="CSO Killeen" userId="2dfaff37585b86a9" providerId="LiveId" clId="{36EDDFF3-4F65-40A9-AB8F-0524161898DD}" dt="2026-03-04T21:24:25.673" v="3509" actId="1076"/>
          <ac:picMkLst>
            <pc:docMk/>
            <pc:sldMk cId="3464881356" sldId="294"/>
            <ac:picMk id="6" creationId="{5F1456DA-130F-0B55-DB6C-E06EFF1B65A9}"/>
          </ac:picMkLst>
        </pc:picChg>
      </pc:sldChg>
      <pc:sldChg chg="addSp modSp add mod">
        <pc:chgData name="CSO Killeen" userId="2dfaff37585b86a9" providerId="LiveId" clId="{36EDDFF3-4F65-40A9-AB8F-0524161898DD}" dt="2026-03-17T15:51:51.508" v="3846" actId="1076"/>
        <pc:sldMkLst>
          <pc:docMk/>
          <pc:sldMk cId="46314095" sldId="295"/>
        </pc:sldMkLst>
        <pc:spChg chg="mod">
          <ac:chgData name="CSO Killeen" userId="2dfaff37585b86a9" providerId="LiveId" clId="{36EDDFF3-4F65-40A9-AB8F-0524161898DD}" dt="2026-03-17T15:51:16.576" v="3840" actId="1076"/>
          <ac:spMkLst>
            <pc:docMk/>
            <pc:sldMk cId="46314095" sldId="295"/>
            <ac:spMk id="2" creationId="{D0CF71CF-2E20-3C14-5AD1-4F1759A4C8C4}"/>
          </ac:spMkLst>
        </pc:spChg>
        <pc:spChg chg="mod">
          <ac:chgData name="CSO Killeen" userId="2dfaff37585b86a9" providerId="LiveId" clId="{36EDDFF3-4F65-40A9-AB8F-0524161898DD}" dt="2026-03-17T15:51:21.415" v="3841" actId="1076"/>
          <ac:spMkLst>
            <pc:docMk/>
            <pc:sldMk cId="46314095" sldId="295"/>
            <ac:spMk id="3" creationId="{E9ABFD87-F460-964D-FA33-7EF990C83722}"/>
          </ac:spMkLst>
        </pc:spChg>
        <pc:spChg chg="add mod">
          <ac:chgData name="CSO Killeen" userId="2dfaff37585b86a9" providerId="LiveId" clId="{36EDDFF3-4F65-40A9-AB8F-0524161898DD}" dt="2026-03-17T15:51:51.508" v="3846" actId="1076"/>
          <ac:spMkLst>
            <pc:docMk/>
            <pc:sldMk cId="46314095" sldId="295"/>
            <ac:spMk id="4" creationId="{718191A7-24D0-98CE-CFFD-29D8B02103B3}"/>
          </ac:spMkLst>
        </pc:spChg>
      </pc:sldChg>
      <pc:sldChg chg="addSp delSp modSp add del mod">
        <pc:chgData name="CSO Killeen" userId="2dfaff37585b86a9" providerId="LiveId" clId="{36EDDFF3-4F65-40A9-AB8F-0524161898DD}" dt="2026-03-19T18:49:27.795" v="4765" actId="2696"/>
        <pc:sldMkLst>
          <pc:docMk/>
          <pc:sldMk cId="2985070842" sldId="296"/>
        </pc:sldMkLst>
        <pc:spChg chg="del mod">
          <ac:chgData name="CSO Killeen" userId="2dfaff37585b86a9" providerId="LiveId" clId="{36EDDFF3-4F65-40A9-AB8F-0524161898DD}" dt="2026-03-19T18:48:57.457" v="4762" actId="478"/>
          <ac:spMkLst>
            <pc:docMk/>
            <pc:sldMk cId="2985070842" sldId="296"/>
            <ac:spMk id="2" creationId="{C19BEBC5-28A9-6475-EE70-590A6A8E6024}"/>
          </ac:spMkLst>
        </pc:spChg>
        <pc:spChg chg="del mod">
          <ac:chgData name="CSO Killeen" userId="2dfaff37585b86a9" providerId="LiveId" clId="{36EDDFF3-4F65-40A9-AB8F-0524161898DD}" dt="2026-03-19T18:48:45.915" v="4760" actId="478"/>
          <ac:spMkLst>
            <pc:docMk/>
            <pc:sldMk cId="2985070842" sldId="296"/>
            <ac:spMk id="3" creationId="{898F3EB6-929A-ED30-AF8C-9BB4FE515B92}"/>
          </ac:spMkLst>
        </pc:spChg>
        <pc:spChg chg="add del mod">
          <ac:chgData name="CSO Killeen" userId="2dfaff37585b86a9" providerId="LiveId" clId="{36EDDFF3-4F65-40A9-AB8F-0524161898DD}" dt="2026-03-19T18:49:06.142" v="4764" actId="478"/>
          <ac:spMkLst>
            <pc:docMk/>
            <pc:sldMk cId="2985070842" sldId="296"/>
            <ac:spMk id="5" creationId="{DBE71E94-AFFE-71BA-7091-6DCA912AF273}"/>
          </ac:spMkLst>
        </pc:spChg>
        <pc:spChg chg="add del mod">
          <ac:chgData name="CSO Killeen" userId="2dfaff37585b86a9" providerId="LiveId" clId="{36EDDFF3-4F65-40A9-AB8F-0524161898DD}" dt="2026-03-19T18:49:02.087" v="4763" actId="478"/>
          <ac:spMkLst>
            <pc:docMk/>
            <pc:sldMk cId="2985070842" sldId="296"/>
            <ac:spMk id="7" creationId="{0B134CF7-4F0D-E1C6-4B10-2E44DCB98271}"/>
          </ac:spMkLst>
        </pc:spChg>
      </pc:sldChg>
      <pc:sldChg chg="add del mod modShow">
        <pc:chgData name="CSO Killeen" userId="2dfaff37585b86a9" providerId="LiveId" clId="{36EDDFF3-4F65-40A9-AB8F-0524161898DD}" dt="2026-03-19T19:36:11.289" v="4803" actId="2696"/>
        <pc:sldMkLst>
          <pc:docMk/>
          <pc:sldMk cId="1047737934" sldId="297"/>
        </pc:sldMkLst>
      </pc:sldChg>
      <pc:sldChg chg="add del">
        <pc:chgData name="CSO Killeen" userId="2dfaff37585b86a9" providerId="LiveId" clId="{36EDDFF3-4F65-40A9-AB8F-0524161898DD}" dt="2026-03-18T20:27:07" v="4740" actId="2696"/>
        <pc:sldMkLst>
          <pc:docMk/>
          <pc:sldMk cId="3608386232" sldId="298"/>
        </pc:sldMkLst>
      </pc:sldChg>
      <pc:sldChg chg="addSp delSp modSp add del mod">
        <pc:chgData name="CSO Killeen" userId="2dfaff37585b86a9" providerId="LiveId" clId="{36EDDFF3-4F65-40A9-AB8F-0524161898DD}" dt="2026-03-18T18:51:45.700" v="4466" actId="2696"/>
        <pc:sldMkLst>
          <pc:docMk/>
          <pc:sldMk cId="3354881122" sldId="299"/>
        </pc:sldMkLst>
        <pc:spChg chg="del mod">
          <ac:chgData name="CSO Killeen" userId="2dfaff37585b86a9" providerId="LiveId" clId="{36EDDFF3-4F65-40A9-AB8F-0524161898DD}" dt="2026-03-18T18:50:44.393" v="4458"/>
          <ac:spMkLst>
            <pc:docMk/>
            <pc:sldMk cId="3354881122" sldId="299"/>
            <ac:spMk id="3" creationId="{3A855932-4B48-D15A-6AB8-3B4043688507}"/>
          </ac:spMkLst>
        </pc:spChg>
        <pc:spChg chg="add mod">
          <ac:chgData name="CSO Killeen" userId="2dfaff37585b86a9" providerId="LiveId" clId="{36EDDFF3-4F65-40A9-AB8F-0524161898DD}" dt="2026-03-18T18:51:35.430" v="4465" actId="1076"/>
          <ac:spMkLst>
            <pc:docMk/>
            <pc:sldMk cId="3354881122" sldId="299"/>
            <ac:spMk id="4" creationId="{E4B6D576-D3D7-2A7E-926F-94BCAC894C24}"/>
          </ac:spMkLst>
        </pc:spChg>
        <pc:picChg chg="del mod">
          <ac:chgData name="CSO Killeen" userId="2dfaff37585b86a9" providerId="LiveId" clId="{36EDDFF3-4F65-40A9-AB8F-0524161898DD}" dt="2026-03-18T18:50:44.390" v="4456" actId="478"/>
          <ac:picMkLst>
            <pc:docMk/>
            <pc:sldMk cId="3354881122" sldId="299"/>
            <ac:picMk id="6" creationId="{5B5A894F-B358-3A01-882B-737ED2E203B0}"/>
          </ac:picMkLst>
        </pc:picChg>
        <pc:picChg chg="add">
          <ac:chgData name="CSO Killeen" userId="2dfaff37585b86a9" providerId="LiveId" clId="{36EDDFF3-4F65-40A9-AB8F-0524161898DD}" dt="2026-03-18T18:50:51" v="4459"/>
          <ac:picMkLst>
            <pc:docMk/>
            <pc:sldMk cId="3354881122" sldId="299"/>
            <ac:picMk id="1026" creationId="{842A697F-2001-2C68-D7AF-42E84BE46F81}"/>
          </ac:picMkLst>
        </pc:picChg>
        <pc:picChg chg="add">
          <ac:chgData name="CSO Killeen" userId="2dfaff37585b86a9" providerId="LiveId" clId="{36EDDFF3-4F65-40A9-AB8F-0524161898DD}" dt="2026-03-18T18:50:51" v="4459"/>
          <ac:picMkLst>
            <pc:docMk/>
            <pc:sldMk cId="3354881122" sldId="299"/>
            <ac:picMk id="1027" creationId="{8FEF4C80-EB20-57FA-F5B7-1A1371265FA5}"/>
          </ac:picMkLst>
        </pc:picChg>
        <pc:picChg chg="add">
          <ac:chgData name="CSO Killeen" userId="2dfaff37585b86a9" providerId="LiveId" clId="{36EDDFF3-4F65-40A9-AB8F-0524161898DD}" dt="2026-03-18T18:50:51" v="4459"/>
          <ac:picMkLst>
            <pc:docMk/>
            <pc:sldMk cId="3354881122" sldId="299"/>
            <ac:picMk id="1028" creationId="{CA6BA694-1357-19E3-4330-73045468FFDC}"/>
          </ac:picMkLst>
        </pc:picChg>
        <pc:picChg chg="add">
          <ac:chgData name="CSO Killeen" userId="2dfaff37585b86a9" providerId="LiveId" clId="{36EDDFF3-4F65-40A9-AB8F-0524161898DD}" dt="2026-03-18T18:50:51" v="4459"/>
          <ac:picMkLst>
            <pc:docMk/>
            <pc:sldMk cId="3354881122" sldId="299"/>
            <ac:picMk id="1029" creationId="{DC40F4A8-F44F-7E24-1719-A6C78CD6F203}"/>
          </ac:picMkLst>
        </pc:picChg>
        <pc:picChg chg="add del mod">
          <ac:chgData name="CSO Killeen" userId="2dfaff37585b86a9" providerId="LiveId" clId="{36EDDFF3-4F65-40A9-AB8F-0524161898DD}" dt="2026-03-18T18:51:34.702" v="4464" actId="1076"/>
          <ac:picMkLst>
            <pc:docMk/>
            <pc:sldMk cId="3354881122" sldId="299"/>
            <ac:picMk id="1030" creationId="{E71B810E-E458-672D-1759-9592D466EA3E}"/>
          </ac:picMkLst>
        </pc:picChg>
        <pc:picChg chg="add">
          <ac:chgData name="CSO Killeen" userId="2dfaff37585b86a9" providerId="LiveId" clId="{36EDDFF3-4F65-40A9-AB8F-0524161898DD}" dt="2026-03-18T18:50:51" v="4459"/>
          <ac:picMkLst>
            <pc:docMk/>
            <pc:sldMk cId="3354881122" sldId="299"/>
            <ac:picMk id="1031" creationId="{9DB028F3-72D4-6787-A90E-29769AF2CDBE}"/>
          </ac:picMkLst>
        </pc:picChg>
      </pc:sldChg>
      <pc:sldChg chg="addSp delSp modSp new mod">
        <pc:chgData name="CSO Killeen" userId="2dfaff37585b86a9" providerId="LiveId" clId="{36EDDFF3-4F65-40A9-AB8F-0524161898DD}" dt="2026-03-18T20:28:26.776" v="4756" actId="20577"/>
        <pc:sldMkLst>
          <pc:docMk/>
          <pc:sldMk cId="3455262390" sldId="299"/>
        </pc:sldMkLst>
        <pc:spChg chg="del">
          <ac:chgData name="CSO Killeen" userId="2dfaff37585b86a9" providerId="LiveId" clId="{36EDDFF3-4F65-40A9-AB8F-0524161898DD}" dt="2026-03-18T18:51:57.525" v="4468" actId="478"/>
          <ac:spMkLst>
            <pc:docMk/>
            <pc:sldMk cId="3455262390" sldId="299"/>
            <ac:spMk id="2" creationId="{E6F0D86A-6EFD-9774-61D3-2C0A17A2D563}"/>
          </ac:spMkLst>
        </pc:spChg>
        <pc:spChg chg="del">
          <ac:chgData name="CSO Killeen" userId="2dfaff37585b86a9" providerId="LiveId" clId="{36EDDFF3-4F65-40A9-AB8F-0524161898DD}" dt="2026-03-18T18:52:02.589" v="4469"/>
          <ac:spMkLst>
            <pc:docMk/>
            <pc:sldMk cId="3455262390" sldId="299"/>
            <ac:spMk id="3" creationId="{43B6A82F-4439-4146-D8B6-ACEC03DBCC4D}"/>
          </ac:spMkLst>
        </pc:spChg>
        <pc:spChg chg="add del mod">
          <ac:chgData name="CSO Killeen" userId="2dfaff37585b86a9" providerId="LiveId" clId="{36EDDFF3-4F65-40A9-AB8F-0524161898DD}" dt="2026-03-18T18:54:50.471" v="4491" actId="478"/>
          <ac:spMkLst>
            <pc:docMk/>
            <pc:sldMk cId="3455262390" sldId="299"/>
            <ac:spMk id="5" creationId="{FA4AB66D-DD71-7A6B-CD00-AA2DEC3496AA}"/>
          </ac:spMkLst>
        </pc:spChg>
        <pc:spChg chg="add mod">
          <ac:chgData name="CSO Killeen" userId="2dfaff37585b86a9" providerId="LiveId" clId="{36EDDFF3-4F65-40A9-AB8F-0524161898DD}" dt="2026-03-18T20:28:26.776" v="4756" actId="20577"/>
          <ac:spMkLst>
            <pc:docMk/>
            <pc:sldMk cId="3455262390" sldId="299"/>
            <ac:spMk id="6" creationId="{8C76F12C-E367-36C3-2DD9-2BD8C9AF02F8}"/>
          </ac:spMkLst>
        </pc:spChg>
        <pc:picChg chg="add del mod">
          <ac:chgData name="CSO Killeen" userId="2dfaff37585b86a9" providerId="LiveId" clId="{36EDDFF3-4F65-40A9-AB8F-0524161898DD}" dt="2026-03-18T18:52:05.363" v="4470" actId="478"/>
          <ac:picMkLst>
            <pc:docMk/>
            <pc:sldMk cId="3455262390" sldId="299"/>
            <ac:picMk id="4" creationId="{73C9E32A-919D-DD46-E905-842720819A66}"/>
          </ac:picMkLst>
        </pc:picChg>
        <pc:picChg chg="add mod">
          <ac:chgData name="CSO Killeen" userId="2dfaff37585b86a9" providerId="LiveId" clId="{36EDDFF3-4F65-40A9-AB8F-0524161898DD}" dt="2026-03-18T19:00:14.164" v="4581" actId="1076"/>
          <ac:picMkLst>
            <pc:docMk/>
            <pc:sldMk cId="3455262390" sldId="299"/>
            <ac:picMk id="2050" creationId="{04A3FD45-1B11-A577-E175-B33A2286A61A}"/>
          </ac:picMkLst>
        </pc:picChg>
        <pc:picChg chg="add mod">
          <ac:chgData name="CSO Killeen" userId="2dfaff37585b86a9" providerId="LiveId" clId="{36EDDFF3-4F65-40A9-AB8F-0524161898DD}" dt="2026-03-18T19:00:18.676" v="4582" actId="1076"/>
          <ac:picMkLst>
            <pc:docMk/>
            <pc:sldMk cId="3455262390" sldId="299"/>
            <ac:picMk id="2051" creationId="{E9D94D11-3F5E-0667-F2CD-A00666E51B98}"/>
          </ac:picMkLst>
        </pc:picChg>
        <pc:picChg chg="add mod">
          <ac:chgData name="CSO Killeen" userId="2dfaff37585b86a9" providerId="LiveId" clId="{36EDDFF3-4F65-40A9-AB8F-0524161898DD}" dt="2026-03-18T19:00:27.003" v="4585" actId="1076"/>
          <ac:picMkLst>
            <pc:docMk/>
            <pc:sldMk cId="3455262390" sldId="299"/>
            <ac:picMk id="2052" creationId="{28028F14-D04C-DBF6-D0A8-C398F6DF4D67}"/>
          </ac:picMkLst>
        </pc:picChg>
        <pc:picChg chg="add mod">
          <ac:chgData name="CSO Killeen" userId="2dfaff37585b86a9" providerId="LiveId" clId="{36EDDFF3-4F65-40A9-AB8F-0524161898DD}" dt="2026-03-18T19:00:23.073" v="4584" actId="1076"/>
          <ac:picMkLst>
            <pc:docMk/>
            <pc:sldMk cId="3455262390" sldId="299"/>
            <ac:picMk id="2053" creationId="{FD0D069B-DB8F-2A21-3DD6-37BA9287EC17}"/>
          </ac:picMkLst>
        </pc:picChg>
        <pc:picChg chg="add mod">
          <ac:chgData name="CSO Killeen" userId="2dfaff37585b86a9" providerId="LiveId" clId="{36EDDFF3-4F65-40A9-AB8F-0524161898DD}" dt="2026-03-18T18:56:05.569" v="4505" actId="1076"/>
          <ac:picMkLst>
            <pc:docMk/>
            <pc:sldMk cId="3455262390" sldId="299"/>
            <ac:picMk id="2054" creationId="{3C9A0D9C-F302-7B66-7392-74739ACB746A}"/>
          </ac:picMkLst>
        </pc:picChg>
        <pc:picChg chg="add mod">
          <ac:chgData name="CSO Killeen" userId="2dfaff37585b86a9" providerId="LiveId" clId="{36EDDFF3-4F65-40A9-AB8F-0524161898DD}" dt="2026-03-18T18:56:01.546" v="4504" actId="1076"/>
          <ac:picMkLst>
            <pc:docMk/>
            <pc:sldMk cId="3455262390" sldId="299"/>
            <ac:picMk id="2055" creationId="{68739914-7E36-F0B1-B81B-A93C70F15120}"/>
          </ac:picMkLst>
        </pc:picChg>
      </pc:sldChg>
      <pc:sldChg chg="addSp delSp modSp new mod ord setBg">
        <pc:chgData name="CSO Killeen" userId="2dfaff37585b86a9" providerId="LiveId" clId="{36EDDFF3-4F65-40A9-AB8F-0524161898DD}" dt="2026-03-18T20:27:22.890" v="4743" actId="20577"/>
        <pc:sldMkLst>
          <pc:docMk/>
          <pc:sldMk cId="2291804768" sldId="300"/>
        </pc:sldMkLst>
        <pc:spChg chg="del mod">
          <ac:chgData name="CSO Killeen" userId="2dfaff37585b86a9" providerId="LiveId" clId="{36EDDFF3-4F65-40A9-AB8F-0524161898DD}" dt="2026-03-18T19:33:51.304" v="4683" actId="478"/>
          <ac:spMkLst>
            <pc:docMk/>
            <pc:sldMk cId="2291804768" sldId="300"/>
            <ac:spMk id="2" creationId="{A122BE50-3A7B-0FFC-4903-DB20EF995B29}"/>
          </ac:spMkLst>
        </pc:spChg>
        <pc:spChg chg="mod ord">
          <ac:chgData name="CSO Killeen" userId="2dfaff37585b86a9" providerId="LiveId" clId="{36EDDFF3-4F65-40A9-AB8F-0524161898DD}" dt="2026-03-18T20:27:22.890" v="4743" actId="20577"/>
          <ac:spMkLst>
            <pc:docMk/>
            <pc:sldMk cId="2291804768" sldId="300"/>
            <ac:spMk id="3" creationId="{BEB5827A-CBE0-13F8-735B-BF1890D9D83B}"/>
          </ac:spMkLst>
        </pc:spChg>
        <pc:spChg chg="add del">
          <ac:chgData name="CSO Killeen" userId="2dfaff37585b86a9" providerId="LiveId" clId="{36EDDFF3-4F65-40A9-AB8F-0524161898DD}" dt="2026-03-18T19:36:53.604" v="4688" actId="26606"/>
          <ac:spMkLst>
            <pc:docMk/>
            <pc:sldMk cId="2291804768" sldId="300"/>
            <ac:spMk id="10" creationId="{23E547B5-89CF-4EC0-96DE-25771AED0799}"/>
          </ac:spMkLst>
        </pc:spChg>
        <pc:spChg chg="add del">
          <ac:chgData name="CSO Killeen" userId="2dfaff37585b86a9" providerId="LiveId" clId="{36EDDFF3-4F65-40A9-AB8F-0524161898DD}" dt="2026-03-18T19:36:53.604" v="4688" actId="26606"/>
          <ac:spMkLst>
            <pc:docMk/>
            <pc:sldMk cId="2291804768" sldId="300"/>
            <ac:spMk id="12" creationId="{3F0B8CEB-8279-4E5E-A0CE-1FC9F71736F2}"/>
          </ac:spMkLst>
        </pc:spChg>
        <pc:spChg chg="add">
          <ac:chgData name="CSO Killeen" userId="2dfaff37585b86a9" providerId="LiveId" clId="{36EDDFF3-4F65-40A9-AB8F-0524161898DD}" dt="2026-03-18T19:36:53.604" v="4689" actId="26606"/>
          <ac:spMkLst>
            <pc:docMk/>
            <pc:sldMk cId="2291804768" sldId="300"/>
            <ac:spMk id="14" creationId="{7B831B6F-405A-4B47-B9BB-5CA88F285844}"/>
          </ac:spMkLst>
        </pc:spChg>
        <pc:spChg chg="add">
          <ac:chgData name="CSO Killeen" userId="2dfaff37585b86a9" providerId="LiveId" clId="{36EDDFF3-4F65-40A9-AB8F-0524161898DD}" dt="2026-03-18T19:36:53.604" v="4689" actId="26606"/>
          <ac:spMkLst>
            <pc:docMk/>
            <pc:sldMk cId="2291804768" sldId="300"/>
            <ac:spMk id="15" creationId="{953EE71A-6488-4203-A7C4-77102FD0DCCA}"/>
          </ac:spMkLst>
        </pc:spChg>
        <pc:picChg chg="add mod ord">
          <ac:chgData name="CSO Killeen" userId="2dfaff37585b86a9" providerId="LiveId" clId="{36EDDFF3-4F65-40A9-AB8F-0524161898DD}" dt="2026-03-18T19:45:54.131" v="4737" actId="166"/>
          <ac:picMkLst>
            <pc:docMk/>
            <pc:sldMk cId="2291804768" sldId="300"/>
            <ac:picMk id="5" creationId="{BA81A192-712D-FC38-5D9E-BCC1D0736A37}"/>
          </ac:picMkLst>
        </pc:picChg>
        <pc:picChg chg="add del mod ord">
          <ac:chgData name="CSO Killeen" userId="2dfaff37585b86a9" providerId="LiveId" clId="{36EDDFF3-4F65-40A9-AB8F-0524161898DD}" dt="2026-03-18T19:45:50.055" v="4736" actId="478"/>
          <ac:picMkLst>
            <pc:docMk/>
            <pc:sldMk cId="2291804768" sldId="300"/>
            <ac:picMk id="7" creationId="{DB221203-5D04-D609-D3E3-67B35EB321CD}"/>
          </ac:picMkLst>
        </pc:picChg>
      </pc:sldChg>
      <pc:sldChg chg="add">
        <pc:chgData name="CSO Killeen" userId="2dfaff37585b86a9" providerId="LiveId" clId="{36EDDFF3-4F65-40A9-AB8F-0524161898DD}" dt="2026-03-19T18:48:26.035" v="4757" actId="2890"/>
        <pc:sldMkLst>
          <pc:docMk/>
          <pc:sldMk cId="1791248577" sldId="301"/>
        </pc:sldMkLst>
      </pc:sldChg>
      <pc:sldChg chg="add del">
        <pc:chgData name="CSO Killeen" userId="2dfaff37585b86a9" providerId="LiveId" clId="{36EDDFF3-4F65-40A9-AB8F-0524161898DD}" dt="2026-03-19T18:49:34.540" v="4767" actId="2696"/>
        <pc:sldMkLst>
          <pc:docMk/>
          <pc:sldMk cId="483471910" sldId="302"/>
        </pc:sldMkLst>
      </pc:sldChg>
      <pc:sldChg chg="addSp delSp modSp new mod">
        <pc:chgData name="CSO Killeen" userId="2dfaff37585b86a9" providerId="LiveId" clId="{36EDDFF3-4F65-40A9-AB8F-0524161898DD}" dt="2026-03-19T18:52:58.989" v="4789" actId="1076"/>
        <pc:sldMkLst>
          <pc:docMk/>
          <pc:sldMk cId="2896323410" sldId="302"/>
        </pc:sldMkLst>
        <pc:spChg chg="del">
          <ac:chgData name="CSO Killeen" userId="2dfaff37585b86a9" providerId="LiveId" clId="{36EDDFF3-4F65-40A9-AB8F-0524161898DD}" dt="2026-03-19T18:51:38.045" v="4780" actId="478"/>
          <ac:spMkLst>
            <pc:docMk/>
            <pc:sldMk cId="2896323410" sldId="302"/>
            <ac:spMk id="2" creationId="{AD3847B1-CCB1-0EED-BDC9-AC30A794F8F0}"/>
          </ac:spMkLst>
        </pc:spChg>
        <pc:spChg chg="del">
          <ac:chgData name="CSO Killeen" userId="2dfaff37585b86a9" providerId="LiveId" clId="{36EDDFF3-4F65-40A9-AB8F-0524161898DD}" dt="2026-03-19T18:51:52.320" v="4781" actId="931"/>
          <ac:spMkLst>
            <pc:docMk/>
            <pc:sldMk cId="2896323410" sldId="302"/>
            <ac:spMk id="3" creationId="{88AC3F46-357E-DABF-38D8-35B8901A78F5}"/>
          </ac:spMkLst>
        </pc:spChg>
        <pc:picChg chg="add mod ord">
          <ac:chgData name="CSO Killeen" userId="2dfaff37585b86a9" providerId="LiveId" clId="{36EDDFF3-4F65-40A9-AB8F-0524161898DD}" dt="2026-03-19T18:52:58.989" v="4789" actId="1076"/>
          <ac:picMkLst>
            <pc:docMk/>
            <pc:sldMk cId="2896323410" sldId="302"/>
            <ac:picMk id="5" creationId="{5F984D94-12C5-64B0-F409-0BC1C8A7D5B7}"/>
          </ac:picMkLst>
        </pc:picChg>
      </pc:sldChg>
      <pc:sldChg chg="add del">
        <pc:chgData name="CSO Killeen" userId="2dfaff37585b86a9" providerId="LiveId" clId="{36EDDFF3-4F65-40A9-AB8F-0524161898DD}" dt="2026-03-19T18:49:30.749" v="4766" actId="2696"/>
        <pc:sldMkLst>
          <pc:docMk/>
          <pc:sldMk cId="1939433720" sldId="303"/>
        </pc:sldMkLst>
      </pc:sldChg>
      <pc:sldChg chg="addSp delSp modSp add mod">
        <pc:chgData name="CSO Killeen" userId="2dfaff37585b86a9" providerId="LiveId" clId="{36EDDFF3-4F65-40A9-AB8F-0524161898DD}" dt="2026-03-19T18:54:27.989" v="4798" actId="1076"/>
        <pc:sldMkLst>
          <pc:docMk/>
          <pc:sldMk cId="2650567482" sldId="303"/>
        </pc:sldMkLst>
        <pc:spChg chg="del">
          <ac:chgData name="CSO Killeen" userId="2dfaff37585b86a9" providerId="LiveId" clId="{36EDDFF3-4F65-40A9-AB8F-0524161898DD}" dt="2026-03-19T18:53:13.325" v="4790" actId="478"/>
          <ac:spMkLst>
            <pc:docMk/>
            <pc:sldMk cId="2650567482" sldId="303"/>
            <ac:spMk id="2" creationId="{36972B1C-0FE7-027B-3C7A-02AB055F50B0}"/>
          </ac:spMkLst>
        </pc:spChg>
        <pc:spChg chg="del">
          <ac:chgData name="CSO Killeen" userId="2dfaff37585b86a9" providerId="LiveId" clId="{36EDDFF3-4F65-40A9-AB8F-0524161898DD}" dt="2026-03-19T18:53:31.895" v="4791" actId="931"/>
          <ac:spMkLst>
            <pc:docMk/>
            <pc:sldMk cId="2650567482" sldId="303"/>
            <ac:spMk id="3" creationId="{DA4E70F2-FB7F-E8B8-DA55-787A446E7F2E}"/>
          </ac:spMkLst>
        </pc:spChg>
        <pc:picChg chg="add mod ord">
          <ac:chgData name="CSO Killeen" userId="2dfaff37585b86a9" providerId="LiveId" clId="{36EDDFF3-4F65-40A9-AB8F-0524161898DD}" dt="2026-03-19T18:54:27.989" v="4798" actId="1076"/>
          <ac:picMkLst>
            <pc:docMk/>
            <pc:sldMk cId="2650567482" sldId="303"/>
            <ac:picMk id="5" creationId="{4E0C79E4-D3FC-CCA8-D9D8-B207EF06F328}"/>
          </ac:picMkLst>
        </pc:picChg>
      </pc:sldChg>
      <pc:sldChg chg="addSp delSp modSp add mod">
        <pc:chgData name="CSO Killeen" userId="2dfaff37585b86a9" providerId="LiveId" clId="{36EDDFF3-4F65-40A9-AB8F-0524161898DD}" dt="2026-03-19T18:51:27.130" v="4779" actId="14100"/>
        <pc:sldMkLst>
          <pc:docMk/>
          <pc:sldMk cId="2653708329" sldId="304"/>
        </pc:sldMkLst>
        <pc:spChg chg="del">
          <ac:chgData name="CSO Killeen" userId="2dfaff37585b86a9" providerId="LiveId" clId="{36EDDFF3-4F65-40A9-AB8F-0524161898DD}" dt="2026-03-19T18:50:16.877" v="4771" actId="478"/>
          <ac:spMkLst>
            <pc:docMk/>
            <pc:sldMk cId="2653708329" sldId="304"/>
            <ac:spMk id="2" creationId="{FD3665AB-628C-0296-B5B1-746072CF8469}"/>
          </ac:spMkLst>
        </pc:spChg>
        <pc:spChg chg="del">
          <ac:chgData name="CSO Killeen" userId="2dfaff37585b86a9" providerId="LiveId" clId="{36EDDFF3-4F65-40A9-AB8F-0524161898DD}" dt="2026-03-19T18:50:34.753" v="4772" actId="931"/>
          <ac:spMkLst>
            <pc:docMk/>
            <pc:sldMk cId="2653708329" sldId="304"/>
            <ac:spMk id="3" creationId="{60C9C7DA-993A-39D8-744F-DE3E623F1606}"/>
          </ac:spMkLst>
        </pc:spChg>
        <pc:picChg chg="add mod ord">
          <ac:chgData name="CSO Killeen" userId="2dfaff37585b86a9" providerId="LiveId" clId="{36EDDFF3-4F65-40A9-AB8F-0524161898DD}" dt="2026-03-19T18:51:27.130" v="4779" actId="14100"/>
          <ac:picMkLst>
            <pc:docMk/>
            <pc:sldMk cId="2653708329" sldId="304"/>
            <ac:picMk id="5" creationId="{7D856F45-9625-797B-1BDA-2D2AFAEE5513}"/>
          </ac:picMkLst>
        </pc:picChg>
      </pc:sldChg>
      <pc:sldChg chg="addSp delSp modSp new mod">
        <pc:chgData name="CSO Killeen" userId="2dfaff37585b86a9" providerId="LiveId" clId="{36EDDFF3-4F65-40A9-AB8F-0524161898DD}" dt="2026-03-19T19:51:45.050" v="4812" actId="14100"/>
        <pc:sldMkLst>
          <pc:docMk/>
          <pc:sldMk cId="2089039874" sldId="305"/>
        </pc:sldMkLst>
        <pc:spChg chg="del">
          <ac:chgData name="CSO Killeen" userId="2dfaff37585b86a9" providerId="LiveId" clId="{36EDDFF3-4F65-40A9-AB8F-0524161898DD}" dt="2026-03-19T19:36:22.457" v="4804" actId="478"/>
          <ac:spMkLst>
            <pc:docMk/>
            <pc:sldMk cId="2089039874" sldId="305"/>
            <ac:spMk id="2" creationId="{A4C5965B-C770-F3D7-25B7-7C6C24682186}"/>
          </ac:spMkLst>
        </pc:spChg>
        <pc:spChg chg="del">
          <ac:chgData name="CSO Killeen" userId="2dfaff37585b86a9" providerId="LiveId" clId="{36EDDFF3-4F65-40A9-AB8F-0524161898DD}" dt="2026-03-19T19:49:57.454" v="4807" actId="931"/>
          <ac:spMkLst>
            <pc:docMk/>
            <pc:sldMk cId="2089039874" sldId="305"/>
            <ac:spMk id="3" creationId="{4B54E9FE-DEE3-B077-9D84-DFB307956598}"/>
          </ac:spMkLst>
        </pc:spChg>
        <pc:picChg chg="add mod ord">
          <ac:chgData name="CSO Killeen" userId="2dfaff37585b86a9" providerId="LiveId" clId="{36EDDFF3-4F65-40A9-AB8F-0524161898DD}" dt="2026-03-19T19:51:45.050" v="4812" actId="14100"/>
          <ac:picMkLst>
            <pc:docMk/>
            <pc:sldMk cId="2089039874" sldId="305"/>
            <ac:picMk id="5" creationId="{748D0479-B993-C699-6AE6-FC84A66E7392}"/>
          </ac:picMkLst>
        </pc:picChg>
      </pc:sldChg>
      <pc:sldChg chg="addSp delSp modSp new mod">
        <pc:chgData name="CSO Killeen" userId="2dfaff37585b86a9" providerId="LiveId" clId="{36EDDFF3-4F65-40A9-AB8F-0524161898DD}" dt="2026-03-19T19:53:44.674" v="4818" actId="14100"/>
        <pc:sldMkLst>
          <pc:docMk/>
          <pc:sldMk cId="3174538296" sldId="306"/>
        </pc:sldMkLst>
        <pc:spChg chg="del">
          <ac:chgData name="CSO Killeen" userId="2dfaff37585b86a9" providerId="LiveId" clId="{36EDDFF3-4F65-40A9-AB8F-0524161898DD}" dt="2026-03-19T19:36:39.687" v="4806" actId="478"/>
          <ac:spMkLst>
            <pc:docMk/>
            <pc:sldMk cId="3174538296" sldId="306"/>
            <ac:spMk id="2" creationId="{CDCEDFE1-19CE-FF91-CAD5-4F4195687926}"/>
          </ac:spMkLst>
        </pc:spChg>
        <pc:spChg chg="del">
          <ac:chgData name="CSO Killeen" userId="2dfaff37585b86a9" providerId="LiveId" clId="{36EDDFF3-4F65-40A9-AB8F-0524161898DD}" dt="2026-03-19T19:53:28.046" v="4816" actId="931"/>
          <ac:spMkLst>
            <pc:docMk/>
            <pc:sldMk cId="3174538296" sldId="306"/>
            <ac:spMk id="3" creationId="{551F074C-B3E7-63F8-32E8-20E6B32EE168}"/>
          </ac:spMkLst>
        </pc:spChg>
        <pc:picChg chg="add mod ord">
          <ac:chgData name="CSO Killeen" userId="2dfaff37585b86a9" providerId="LiveId" clId="{36EDDFF3-4F65-40A9-AB8F-0524161898DD}" dt="2026-03-19T19:53:44.674" v="4818" actId="14100"/>
          <ac:picMkLst>
            <pc:docMk/>
            <pc:sldMk cId="3174538296" sldId="306"/>
            <ac:picMk id="5" creationId="{AF683527-6AFB-9162-CFF6-72C98329BDEF}"/>
          </ac:picMkLst>
        </pc:picChg>
      </pc:sldChg>
      <pc:sldChg chg="addSp delSp modSp new mod">
        <pc:chgData name="CSO Killeen" userId="2dfaff37585b86a9" providerId="LiveId" clId="{36EDDFF3-4F65-40A9-AB8F-0524161898DD}" dt="2026-03-19T19:52:19.633" v="4815" actId="14100"/>
        <pc:sldMkLst>
          <pc:docMk/>
          <pc:sldMk cId="1901289884" sldId="307"/>
        </pc:sldMkLst>
        <pc:spChg chg="del">
          <ac:chgData name="CSO Killeen" userId="2dfaff37585b86a9" providerId="LiveId" clId="{36EDDFF3-4F65-40A9-AB8F-0524161898DD}" dt="2026-03-19T19:36:34.429" v="4805" actId="478"/>
          <ac:spMkLst>
            <pc:docMk/>
            <pc:sldMk cId="1901289884" sldId="307"/>
            <ac:spMk id="2" creationId="{48C4F039-0CBF-3C01-1E7F-76EF8098275A}"/>
          </ac:spMkLst>
        </pc:spChg>
        <pc:spChg chg="del">
          <ac:chgData name="CSO Killeen" userId="2dfaff37585b86a9" providerId="LiveId" clId="{36EDDFF3-4F65-40A9-AB8F-0524161898DD}" dt="2026-03-19T19:52:06.899" v="4813" actId="931"/>
          <ac:spMkLst>
            <pc:docMk/>
            <pc:sldMk cId="1901289884" sldId="307"/>
            <ac:spMk id="3" creationId="{99A53F01-6A38-4424-9BCE-3B8D3BB92244}"/>
          </ac:spMkLst>
        </pc:spChg>
        <pc:picChg chg="add mod ord">
          <ac:chgData name="CSO Killeen" userId="2dfaff37585b86a9" providerId="LiveId" clId="{36EDDFF3-4F65-40A9-AB8F-0524161898DD}" dt="2026-03-19T19:52:19.633" v="4815" actId="14100"/>
          <ac:picMkLst>
            <pc:docMk/>
            <pc:sldMk cId="1901289884" sldId="307"/>
            <ac:picMk id="5" creationId="{0DC51498-1EFA-117C-B8C1-D6B115E3505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DB4684-0FEC-44FE-939A-413D4D9EE8B1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FC9499-AF2E-406C-AC77-9307BE3AFF84}">
      <dgm:prSet custT="1"/>
      <dgm:spPr/>
      <dgm:t>
        <a:bodyPr/>
        <a:lstStyle/>
        <a:p>
          <a:r>
            <a:rPr lang="en-US" sz="4800"/>
            <a:t>Donations</a:t>
          </a:r>
        </a:p>
      </dgm:t>
    </dgm:pt>
    <dgm:pt modelId="{D3D08B19-1129-4C36-9EFA-9DAD8B477F0B}" type="parTrans" cxnId="{32A14F9C-A93F-4AB3-8223-DAE4E9ED656B}">
      <dgm:prSet/>
      <dgm:spPr/>
      <dgm:t>
        <a:bodyPr/>
        <a:lstStyle/>
        <a:p>
          <a:endParaRPr lang="en-US"/>
        </a:p>
      </dgm:t>
    </dgm:pt>
    <dgm:pt modelId="{80ED1884-8575-4788-8E02-58D2BBC86FDF}" type="sibTrans" cxnId="{32A14F9C-A93F-4AB3-8223-DAE4E9ED656B}">
      <dgm:prSet/>
      <dgm:spPr/>
      <dgm:t>
        <a:bodyPr/>
        <a:lstStyle/>
        <a:p>
          <a:endParaRPr lang="en-US"/>
        </a:p>
      </dgm:t>
    </dgm:pt>
    <dgm:pt modelId="{071B2DFE-3D11-4758-874F-9AF0CABD3816}">
      <dgm:prSet/>
      <dgm:spPr/>
      <dgm:t>
        <a:bodyPr/>
        <a:lstStyle/>
        <a:p>
          <a:r>
            <a:rPr lang="en-US"/>
            <a:t>Office Supplies</a:t>
          </a:r>
        </a:p>
      </dgm:t>
    </dgm:pt>
    <dgm:pt modelId="{BAFBA694-1338-4F1A-8E83-921BD6E6CD1C}" type="parTrans" cxnId="{22F06B18-575A-48A7-8EFA-0A3F8D6EEC56}">
      <dgm:prSet/>
      <dgm:spPr/>
      <dgm:t>
        <a:bodyPr/>
        <a:lstStyle/>
        <a:p>
          <a:endParaRPr lang="en-US"/>
        </a:p>
      </dgm:t>
    </dgm:pt>
    <dgm:pt modelId="{8D81CC78-3022-41BD-B0E8-211EB85A500C}" type="sibTrans" cxnId="{22F06B18-575A-48A7-8EFA-0A3F8D6EEC56}">
      <dgm:prSet/>
      <dgm:spPr/>
      <dgm:t>
        <a:bodyPr/>
        <a:lstStyle/>
        <a:p>
          <a:endParaRPr lang="en-US"/>
        </a:p>
      </dgm:t>
    </dgm:pt>
    <dgm:pt modelId="{F8A392C2-CE82-493C-B78A-3CE124DD9FCF}">
      <dgm:prSet/>
      <dgm:spPr/>
      <dgm:t>
        <a:bodyPr/>
        <a:lstStyle/>
        <a:p>
          <a:r>
            <a:rPr lang="en-US"/>
            <a:t>Please Donate to the Service fund to pay for </a:t>
          </a:r>
        </a:p>
      </dgm:t>
    </dgm:pt>
    <dgm:pt modelId="{89995058-9E88-4897-A213-D4A48FA8B346}" type="parTrans" cxnId="{45E47C6A-D1E4-4CE8-8823-62063F1D666B}">
      <dgm:prSet/>
      <dgm:spPr/>
      <dgm:t>
        <a:bodyPr/>
        <a:lstStyle/>
        <a:p>
          <a:endParaRPr lang="en-US"/>
        </a:p>
      </dgm:t>
    </dgm:pt>
    <dgm:pt modelId="{D87F27F9-6448-44B6-8A17-E508DE4110F8}" type="sibTrans" cxnId="{45E47C6A-D1E4-4CE8-8823-62063F1D666B}">
      <dgm:prSet/>
      <dgm:spPr/>
      <dgm:t>
        <a:bodyPr/>
        <a:lstStyle/>
        <a:p>
          <a:endParaRPr lang="en-US"/>
        </a:p>
      </dgm:t>
    </dgm:pt>
    <dgm:pt modelId="{B3235612-0324-41AE-8614-FAD5225ED3B4}">
      <dgm:prSet/>
      <dgm:spPr/>
      <dgm:t>
        <a:bodyPr/>
        <a:lstStyle/>
        <a:p>
          <a:r>
            <a:rPr lang="en-US" b="1"/>
            <a:t>Checks (made out to DAV147)</a:t>
          </a:r>
          <a:endParaRPr lang="en-US"/>
        </a:p>
      </dgm:t>
    </dgm:pt>
    <dgm:pt modelId="{CE166618-4615-426F-901B-586AD8BBA556}" type="parTrans" cxnId="{BD7857F6-6028-4551-8FC3-85B16710E1C1}">
      <dgm:prSet/>
      <dgm:spPr/>
      <dgm:t>
        <a:bodyPr/>
        <a:lstStyle/>
        <a:p>
          <a:endParaRPr lang="en-US"/>
        </a:p>
      </dgm:t>
    </dgm:pt>
    <dgm:pt modelId="{A0EE1A21-91C3-474C-A74E-816936628409}" type="sibTrans" cxnId="{BD7857F6-6028-4551-8FC3-85B16710E1C1}">
      <dgm:prSet/>
      <dgm:spPr/>
      <dgm:t>
        <a:bodyPr/>
        <a:lstStyle/>
        <a:p>
          <a:endParaRPr lang="en-US"/>
        </a:p>
      </dgm:t>
    </dgm:pt>
    <dgm:pt modelId="{2F207F92-FD23-44A3-B2B1-A4A610CE31A9}">
      <dgm:prSet/>
      <dgm:spPr/>
      <dgm:t>
        <a:bodyPr/>
        <a:lstStyle/>
        <a:p>
          <a:r>
            <a:rPr lang="en-US"/>
            <a:t>Cleaning Supplies</a:t>
          </a:r>
        </a:p>
      </dgm:t>
    </dgm:pt>
    <dgm:pt modelId="{DC8418C5-F382-43B1-8743-180ACF09F230}" type="parTrans" cxnId="{7DE59D5D-831B-45C5-AAB0-EA357D4A5E8D}">
      <dgm:prSet/>
      <dgm:spPr/>
      <dgm:t>
        <a:bodyPr/>
        <a:lstStyle/>
        <a:p>
          <a:endParaRPr lang="en-US"/>
        </a:p>
      </dgm:t>
    </dgm:pt>
    <dgm:pt modelId="{9E343EFD-674A-4553-A538-2BE5940F9A2F}" type="sibTrans" cxnId="{7DE59D5D-831B-45C5-AAB0-EA357D4A5E8D}">
      <dgm:prSet/>
      <dgm:spPr/>
      <dgm:t>
        <a:bodyPr/>
        <a:lstStyle/>
        <a:p>
          <a:endParaRPr lang="en-US"/>
        </a:p>
      </dgm:t>
    </dgm:pt>
    <dgm:pt modelId="{63D3ECF6-4D13-4D47-B837-7E70E59817CB}">
      <dgm:prSet/>
      <dgm:spPr/>
      <dgm:t>
        <a:bodyPr/>
        <a:lstStyle/>
        <a:p>
          <a:r>
            <a:rPr lang="en-US" b="0">
              <a:solidFill>
                <a:schemeClr val="bg1"/>
              </a:solidFill>
            </a:rPr>
            <a:t>We DO NOT Accept Garage Sale Items</a:t>
          </a:r>
        </a:p>
      </dgm:t>
    </dgm:pt>
    <dgm:pt modelId="{85039CEC-1E51-44FE-82F1-2B2F2F7B2EE5}" type="parTrans" cxnId="{73C3B66C-B50E-483C-BC62-FEDDD075DAFE}">
      <dgm:prSet/>
      <dgm:spPr/>
      <dgm:t>
        <a:bodyPr/>
        <a:lstStyle/>
        <a:p>
          <a:endParaRPr lang="en-US"/>
        </a:p>
      </dgm:t>
    </dgm:pt>
    <dgm:pt modelId="{61862F1F-E78C-4885-8090-4CFF23A96571}" type="sibTrans" cxnId="{73C3B66C-B50E-483C-BC62-FEDDD075DAFE}">
      <dgm:prSet/>
      <dgm:spPr/>
      <dgm:t>
        <a:bodyPr/>
        <a:lstStyle/>
        <a:p>
          <a:endParaRPr lang="en-US"/>
        </a:p>
      </dgm:t>
    </dgm:pt>
    <dgm:pt modelId="{C1DB30A6-2D0A-4F46-9B0B-B7088897BF89}" type="pres">
      <dgm:prSet presAssocID="{27DB4684-0FEC-44FE-939A-413D4D9EE8B1}" presName="diagram" presStyleCnt="0">
        <dgm:presLayoutVars>
          <dgm:dir/>
          <dgm:resizeHandles val="exact"/>
        </dgm:presLayoutVars>
      </dgm:prSet>
      <dgm:spPr/>
    </dgm:pt>
    <dgm:pt modelId="{A7F997B4-D47B-4DB3-8818-BC7B643DDC2C}" type="pres">
      <dgm:prSet presAssocID="{28FC9499-AF2E-406C-AC77-9307BE3AFF84}" presName="node" presStyleLbl="node1" presStyleIdx="0" presStyleCnt="6">
        <dgm:presLayoutVars>
          <dgm:bulletEnabled val="1"/>
        </dgm:presLayoutVars>
      </dgm:prSet>
      <dgm:spPr/>
    </dgm:pt>
    <dgm:pt modelId="{4B3639DE-FF90-4857-AC03-199CD8EE2297}" type="pres">
      <dgm:prSet presAssocID="{80ED1884-8575-4788-8E02-58D2BBC86FDF}" presName="sibTrans" presStyleCnt="0"/>
      <dgm:spPr/>
    </dgm:pt>
    <dgm:pt modelId="{2649004D-B4EA-491E-85F6-D2E8AEBB5BB0}" type="pres">
      <dgm:prSet presAssocID="{071B2DFE-3D11-4758-874F-9AF0CABD3816}" presName="node" presStyleLbl="node1" presStyleIdx="1" presStyleCnt="6" custLinFactX="10000" custLinFactY="12783" custLinFactNeighborX="100000" custLinFactNeighborY="100000">
        <dgm:presLayoutVars>
          <dgm:bulletEnabled val="1"/>
        </dgm:presLayoutVars>
      </dgm:prSet>
      <dgm:spPr/>
    </dgm:pt>
    <dgm:pt modelId="{708F742D-B908-436A-9878-43A50B74B26D}" type="pres">
      <dgm:prSet presAssocID="{8D81CC78-3022-41BD-B0E8-211EB85A500C}" presName="sibTrans" presStyleCnt="0"/>
      <dgm:spPr/>
    </dgm:pt>
    <dgm:pt modelId="{F17540BE-E4D9-49F2-A843-D62D2DA27F8C}" type="pres">
      <dgm:prSet presAssocID="{F8A392C2-CE82-493C-B78A-3CE124DD9FCF}" presName="node" presStyleLbl="node1" presStyleIdx="2" presStyleCnt="6">
        <dgm:presLayoutVars>
          <dgm:bulletEnabled val="1"/>
        </dgm:presLayoutVars>
      </dgm:prSet>
      <dgm:spPr/>
    </dgm:pt>
    <dgm:pt modelId="{C967B580-0012-454F-8F4C-CD92971CEEE6}" type="pres">
      <dgm:prSet presAssocID="{D87F27F9-6448-44B6-8A17-E508DE4110F8}" presName="sibTrans" presStyleCnt="0"/>
      <dgm:spPr/>
    </dgm:pt>
    <dgm:pt modelId="{46AA8E63-5AF0-4A75-A4AF-473719A609F2}" type="pres">
      <dgm:prSet presAssocID="{B3235612-0324-41AE-8614-FAD5225ED3B4}" presName="node" presStyleLbl="node1" presStyleIdx="3" presStyleCnt="6">
        <dgm:presLayoutVars>
          <dgm:bulletEnabled val="1"/>
        </dgm:presLayoutVars>
      </dgm:prSet>
      <dgm:spPr/>
    </dgm:pt>
    <dgm:pt modelId="{72762EA3-0D76-4E36-84D1-A644263DA543}" type="pres">
      <dgm:prSet presAssocID="{A0EE1A21-91C3-474C-A74E-816936628409}" presName="sibTrans" presStyleCnt="0"/>
      <dgm:spPr/>
    </dgm:pt>
    <dgm:pt modelId="{FC284614-EDD0-42CA-A0D6-1ABA8815CD68}" type="pres">
      <dgm:prSet presAssocID="{2F207F92-FD23-44A3-B2B1-A4A610CE31A9}" presName="node" presStyleLbl="node1" presStyleIdx="4" presStyleCnt="6" custLinFactNeighborX="5450" custLinFactNeighborY="-3455">
        <dgm:presLayoutVars>
          <dgm:bulletEnabled val="1"/>
        </dgm:presLayoutVars>
      </dgm:prSet>
      <dgm:spPr/>
    </dgm:pt>
    <dgm:pt modelId="{507E522B-A572-4730-B68A-B9C75DD22440}" type="pres">
      <dgm:prSet presAssocID="{9E343EFD-674A-4553-A538-2BE5940F9A2F}" presName="sibTrans" presStyleCnt="0"/>
      <dgm:spPr/>
    </dgm:pt>
    <dgm:pt modelId="{4DB0AA96-3A1F-497F-824E-15C3FBF42EDC}" type="pres">
      <dgm:prSet presAssocID="{63D3ECF6-4D13-4D47-B837-7E70E59817CB}" presName="node" presStyleLbl="node1" presStyleIdx="5" presStyleCnt="6" custLinFactX="-4549" custLinFactY="-16289" custLinFactNeighborX="-100000" custLinFactNeighborY="-100000">
        <dgm:presLayoutVars>
          <dgm:bulletEnabled val="1"/>
        </dgm:presLayoutVars>
      </dgm:prSet>
      <dgm:spPr/>
    </dgm:pt>
  </dgm:ptLst>
  <dgm:cxnLst>
    <dgm:cxn modelId="{A0CAE001-535A-4C0E-BC80-3B0A56748576}" type="presOf" srcId="{2F207F92-FD23-44A3-B2B1-A4A610CE31A9}" destId="{FC284614-EDD0-42CA-A0D6-1ABA8815CD68}" srcOrd="0" destOrd="0" presId="urn:microsoft.com/office/officeart/2005/8/layout/default"/>
    <dgm:cxn modelId="{22F06B18-575A-48A7-8EFA-0A3F8D6EEC56}" srcId="{27DB4684-0FEC-44FE-939A-413D4D9EE8B1}" destId="{071B2DFE-3D11-4758-874F-9AF0CABD3816}" srcOrd="1" destOrd="0" parTransId="{BAFBA694-1338-4F1A-8E83-921BD6E6CD1C}" sibTransId="{8D81CC78-3022-41BD-B0E8-211EB85A500C}"/>
    <dgm:cxn modelId="{7DE59D5D-831B-45C5-AAB0-EA357D4A5E8D}" srcId="{27DB4684-0FEC-44FE-939A-413D4D9EE8B1}" destId="{2F207F92-FD23-44A3-B2B1-A4A610CE31A9}" srcOrd="4" destOrd="0" parTransId="{DC8418C5-F382-43B1-8743-180ACF09F230}" sibTransId="{9E343EFD-674A-4553-A538-2BE5940F9A2F}"/>
    <dgm:cxn modelId="{842FEB63-ABC3-416D-B812-69585E00C41B}" type="presOf" srcId="{27DB4684-0FEC-44FE-939A-413D4D9EE8B1}" destId="{C1DB30A6-2D0A-4F46-9B0B-B7088897BF89}" srcOrd="0" destOrd="0" presId="urn:microsoft.com/office/officeart/2005/8/layout/default"/>
    <dgm:cxn modelId="{45E47C6A-D1E4-4CE8-8823-62063F1D666B}" srcId="{27DB4684-0FEC-44FE-939A-413D4D9EE8B1}" destId="{F8A392C2-CE82-493C-B78A-3CE124DD9FCF}" srcOrd="2" destOrd="0" parTransId="{89995058-9E88-4897-A213-D4A48FA8B346}" sibTransId="{D87F27F9-6448-44B6-8A17-E508DE4110F8}"/>
    <dgm:cxn modelId="{73C3B66C-B50E-483C-BC62-FEDDD075DAFE}" srcId="{27DB4684-0FEC-44FE-939A-413D4D9EE8B1}" destId="{63D3ECF6-4D13-4D47-B837-7E70E59817CB}" srcOrd="5" destOrd="0" parTransId="{85039CEC-1E51-44FE-82F1-2B2F2F7B2EE5}" sibTransId="{61862F1F-E78C-4885-8090-4CFF23A96571}"/>
    <dgm:cxn modelId="{39657F7C-94CF-4ABF-8585-13017B02C281}" type="presOf" srcId="{B3235612-0324-41AE-8614-FAD5225ED3B4}" destId="{46AA8E63-5AF0-4A75-A4AF-473719A609F2}" srcOrd="0" destOrd="0" presId="urn:microsoft.com/office/officeart/2005/8/layout/default"/>
    <dgm:cxn modelId="{4A90FF80-0615-4F75-8A58-C1CDDDCB0ACC}" type="presOf" srcId="{63D3ECF6-4D13-4D47-B837-7E70E59817CB}" destId="{4DB0AA96-3A1F-497F-824E-15C3FBF42EDC}" srcOrd="0" destOrd="0" presId="urn:microsoft.com/office/officeart/2005/8/layout/default"/>
    <dgm:cxn modelId="{8883A885-E67B-46EC-B5C9-6D1341F939A7}" type="presOf" srcId="{28FC9499-AF2E-406C-AC77-9307BE3AFF84}" destId="{A7F997B4-D47B-4DB3-8818-BC7B643DDC2C}" srcOrd="0" destOrd="0" presId="urn:microsoft.com/office/officeart/2005/8/layout/default"/>
    <dgm:cxn modelId="{55D08A92-1B27-4D7A-BD1C-260D1A2818AE}" type="presOf" srcId="{071B2DFE-3D11-4758-874F-9AF0CABD3816}" destId="{2649004D-B4EA-491E-85F6-D2E8AEBB5BB0}" srcOrd="0" destOrd="0" presId="urn:microsoft.com/office/officeart/2005/8/layout/default"/>
    <dgm:cxn modelId="{32A14F9C-A93F-4AB3-8223-DAE4E9ED656B}" srcId="{27DB4684-0FEC-44FE-939A-413D4D9EE8B1}" destId="{28FC9499-AF2E-406C-AC77-9307BE3AFF84}" srcOrd="0" destOrd="0" parTransId="{D3D08B19-1129-4C36-9EFA-9DAD8B477F0B}" sibTransId="{80ED1884-8575-4788-8E02-58D2BBC86FDF}"/>
    <dgm:cxn modelId="{0077C8E2-9077-4CA8-A85A-8F352A03535E}" type="presOf" srcId="{F8A392C2-CE82-493C-B78A-3CE124DD9FCF}" destId="{F17540BE-E4D9-49F2-A843-D62D2DA27F8C}" srcOrd="0" destOrd="0" presId="urn:microsoft.com/office/officeart/2005/8/layout/default"/>
    <dgm:cxn modelId="{BD7857F6-6028-4551-8FC3-85B16710E1C1}" srcId="{27DB4684-0FEC-44FE-939A-413D4D9EE8B1}" destId="{B3235612-0324-41AE-8614-FAD5225ED3B4}" srcOrd="3" destOrd="0" parTransId="{CE166618-4615-426F-901B-586AD8BBA556}" sibTransId="{A0EE1A21-91C3-474C-A74E-816936628409}"/>
    <dgm:cxn modelId="{0F7BEED1-C671-4B00-8953-F5857A5777E6}" type="presParOf" srcId="{C1DB30A6-2D0A-4F46-9B0B-B7088897BF89}" destId="{A7F997B4-D47B-4DB3-8818-BC7B643DDC2C}" srcOrd="0" destOrd="0" presId="urn:microsoft.com/office/officeart/2005/8/layout/default"/>
    <dgm:cxn modelId="{869B1FA0-8779-42C6-B323-FAB55F7F66CF}" type="presParOf" srcId="{C1DB30A6-2D0A-4F46-9B0B-B7088897BF89}" destId="{4B3639DE-FF90-4857-AC03-199CD8EE2297}" srcOrd="1" destOrd="0" presId="urn:microsoft.com/office/officeart/2005/8/layout/default"/>
    <dgm:cxn modelId="{868F4990-BF5B-4016-811C-009C6CEE86FC}" type="presParOf" srcId="{C1DB30A6-2D0A-4F46-9B0B-B7088897BF89}" destId="{2649004D-B4EA-491E-85F6-D2E8AEBB5BB0}" srcOrd="2" destOrd="0" presId="urn:microsoft.com/office/officeart/2005/8/layout/default"/>
    <dgm:cxn modelId="{CC1A08DE-38BA-48AE-B733-21ECF74363F4}" type="presParOf" srcId="{C1DB30A6-2D0A-4F46-9B0B-B7088897BF89}" destId="{708F742D-B908-436A-9878-43A50B74B26D}" srcOrd="3" destOrd="0" presId="urn:microsoft.com/office/officeart/2005/8/layout/default"/>
    <dgm:cxn modelId="{5C13BDEF-1406-47D2-9CFD-55F6F7BED818}" type="presParOf" srcId="{C1DB30A6-2D0A-4F46-9B0B-B7088897BF89}" destId="{F17540BE-E4D9-49F2-A843-D62D2DA27F8C}" srcOrd="4" destOrd="0" presId="urn:microsoft.com/office/officeart/2005/8/layout/default"/>
    <dgm:cxn modelId="{94763118-8766-4C2B-A7A8-AB8C6449D2D1}" type="presParOf" srcId="{C1DB30A6-2D0A-4F46-9B0B-B7088897BF89}" destId="{C967B580-0012-454F-8F4C-CD92971CEEE6}" srcOrd="5" destOrd="0" presId="urn:microsoft.com/office/officeart/2005/8/layout/default"/>
    <dgm:cxn modelId="{469C2DBA-4F33-478C-A6B8-F34DD65592FF}" type="presParOf" srcId="{C1DB30A6-2D0A-4F46-9B0B-B7088897BF89}" destId="{46AA8E63-5AF0-4A75-A4AF-473719A609F2}" srcOrd="6" destOrd="0" presId="urn:microsoft.com/office/officeart/2005/8/layout/default"/>
    <dgm:cxn modelId="{28766B0B-2117-4250-95B4-72F751870D07}" type="presParOf" srcId="{C1DB30A6-2D0A-4F46-9B0B-B7088897BF89}" destId="{72762EA3-0D76-4E36-84D1-A644263DA543}" srcOrd="7" destOrd="0" presId="urn:microsoft.com/office/officeart/2005/8/layout/default"/>
    <dgm:cxn modelId="{17F05DBF-1406-48F9-993C-34AC11E56713}" type="presParOf" srcId="{C1DB30A6-2D0A-4F46-9B0B-B7088897BF89}" destId="{FC284614-EDD0-42CA-A0D6-1ABA8815CD68}" srcOrd="8" destOrd="0" presId="urn:microsoft.com/office/officeart/2005/8/layout/default"/>
    <dgm:cxn modelId="{6DF828B7-F10A-41F7-B3FB-DA27AD4A8440}" type="presParOf" srcId="{C1DB30A6-2D0A-4F46-9B0B-B7088897BF89}" destId="{507E522B-A572-4730-B68A-B9C75DD22440}" srcOrd="9" destOrd="0" presId="urn:microsoft.com/office/officeart/2005/8/layout/default"/>
    <dgm:cxn modelId="{BA4FCA60-2634-4FF5-AB8A-6E33A6BA6455}" type="presParOf" srcId="{C1DB30A6-2D0A-4F46-9B0B-B7088897BF89}" destId="{4DB0AA96-3A1F-497F-824E-15C3FBF42ED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000B5B-BE19-4DAE-BA22-721BCD847572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F8B632F-7997-47D0-8D80-30C2BCC01FE3}">
      <dgm:prSet/>
      <dgm:spPr/>
      <dgm:t>
        <a:bodyPr/>
        <a:lstStyle/>
        <a:p>
          <a:r>
            <a:rPr lang="en-US"/>
            <a:t>24 January 2026</a:t>
          </a:r>
        </a:p>
      </dgm:t>
    </dgm:pt>
    <dgm:pt modelId="{55D5B45A-1C46-449F-A245-D7E3655C9D4D}" type="parTrans" cxnId="{589610FC-63BD-4573-8CA1-5B20C61F4811}">
      <dgm:prSet/>
      <dgm:spPr/>
      <dgm:t>
        <a:bodyPr/>
        <a:lstStyle/>
        <a:p>
          <a:endParaRPr lang="en-US"/>
        </a:p>
      </dgm:t>
    </dgm:pt>
    <dgm:pt modelId="{CA8C8FE3-DA29-41AC-B22E-869DEDF59811}" type="sibTrans" cxnId="{589610FC-63BD-4573-8CA1-5B20C61F4811}">
      <dgm:prSet/>
      <dgm:spPr/>
      <dgm:t>
        <a:bodyPr/>
        <a:lstStyle/>
        <a:p>
          <a:endParaRPr lang="en-US"/>
        </a:p>
      </dgm:t>
    </dgm:pt>
    <dgm:pt modelId="{C80742B8-54A2-4A5C-BB7E-F47B0FBD56F3}">
      <dgm:prSet/>
      <dgm:spPr/>
      <dgm:t>
        <a:bodyPr/>
        <a:lstStyle/>
        <a:p>
          <a:r>
            <a:rPr lang="en-US"/>
            <a:t>59 Years</a:t>
          </a:r>
        </a:p>
      </dgm:t>
    </dgm:pt>
    <dgm:pt modelId="{83DA8345-374B-4084-B2C6-947A5E4B7FE7}" type="parTrans" cxnId="{9F40E528-0C13-4457-91E1-1696AD1DF115}">
      <dgm:prSet/>
      <dgm:spPr/>
      <dgm:t>
        <a:bodyPr/>
        <a:lstStyle/>
        <a:p>
          <a:endParaRPr lang="en-US"/>
        </a:p>
      </dgm:t>
    </dgm:pt>
    <dgm:pt modelId="{647FD271-8840-4983-89F8-378283C03725}" type="sibTrans" cxnId="{9F40E528-0C13-4457-91E1-1696AD1DF115}">
      <dgm:prSet/>
      <dgm:spPr/>
      <dgm:t>
        <a:bodyPr/>
        <a:lstStyle/>
        <a:p>
          <a:endParaRPr lang="en-US"/>
        </a:p>
      </dgm:t>
    </dgm:pt>
    <dgm:pt modelId="{40E0E411-3A55-4C2D-8913-288A0C96E864}">
      <dgm:prSet/>
      <dgm:spPr/>
      <dgm:t>
        <a:bodyPr/>
        <a:lstStyle/>
        <a:p>
          <a:r>
            <a:rPr lang="en-US"/>
            <a:t>Social Hour: 5-6pm</a:t>
          </a:r>
        </a:p>
      </dgm:t>
    </dgm:pt>
    <dgm:pt modelId="{0D5DAB95-EE76-4F14-AB03-5FA812B8AC06}" type="parTrans" cxnId="{7C855C16-B850-4587-88D0-3146100D485C}">
      <dgm:prSet/>
      <dgm:spPr/>
      <dgm:t>
        <a:bodyPr/>
        <a:lstStyle/>
        <a:p>
          <a:endParaRPr lang="en-US"/>
        </a:p>
      </dgm:t>
    </dgm:pt>
    <dgm:pt modelId="{3820F2DC-11A8-4369-91EE-B9E170ED9C73}" type="sibTrans" cxnId="{7C855C16-B850-4587-88D0-3146100D485C}">
      <dgm:prSet/>
      <dgm:spPr/>
      <dgm:t>
        <a:bodyPr/>
        <a:lstStyle/>
        <a:p>
          <a:endParaRPr lang="en-US"/>
        </a:p>
      </dgm:t>
    </dgm:pt>
    <dgm:pt modelId="{BB7D2BCF-1BC6-4424-B56A-C06473CE7A3B}">
      <dgm:prSet/>
      <dgm:spPr/>
      <dgm:t>
        <a:bodyPr/>
        <a:lstStyle/>
        <a:p>
          <a:r>
            <a:rPr lang="en-US"/>
            <a:t>Dinner: 6pm to 8pm</a:t>
          </a:r>
        </a:p>
      </dgm:t>
    </dgm:pt>
    <dgm:pt modelId="{13C0583C-5EDF-4675-B26B-8FC80063F3AC}" type="parTrans" cxnId="{2C42ACC6-BB3E-45A0-A900-8C06902D79E2}">
      <dgm:prSet/>
      <dgm:spPr/>
      <dgm:t>
        <a:bodyPr/>
        <a:lstStyle/>
        <a:p>
          <a:endParaRPr lang="en-US"/>
        </a:p>
      </dgm:t>
    </dgm:pt>
    <dgm:pt modelId="{61E21DCF-B49B-4C9B-A710-3847C8B382DB}" type="sibTrans" cxnId="{2C42ACC6-BB3E-45A0-A900-8C06902D79E2}">
      <dgm:prSet/>
      <dgm:spPr/>
      <dgm:t>
        <a:bodyPr/>
        <a:lstStyle/>
        <a:p>
          <a:endParaRPr lang="en-US"/>
        </a:p>
      </dgm:t>
    </dgm:pt>
    <dgm:pt modelId="{D976C484-411A-433F-AA25-0CFD8C1FDB16}">
      <dgm:prSet/>
      <dgm:spPr/>
      <dgm:t>
        <a:bodyPr/>
        <a:lstStyle/>
        <a:p>
          <a:r>
            <a:rPr lang="en-US"/>
            <a:t>RSVP No Later Than 20</a:t>
          </a:r>
          <a:r>
            <a:rPr lang="en-US" baseline="30000"/>
            <a:t>th</a:t>
          </a:r>
          <a:r>
            <a:rPr lang="en-US"/>
            <a:t> at end of day</a:t>
          </a:r>
        </a:p>
      </dgm:t>
    </dgm:pt>
    <dgm:pt modelId="{A668BC11-CCC6-4AA5-A0EB-76D3101D2BBB}" type="parTrans" cxnId="{870E623D-564A-4AD3-A64D-1B81222B2D2E}">
      <dgm:prSet/>
      <dgm:spPr/>
      <dgm:t>
        <a:bodyPr/>
        <a:lstStyle/>
        <a:p>
          <a:endParaRPr lang="en-US"/>
        </a:p>
      </dgm:t>
    </dgm:pt>
    <dgm:pt modelId="{95D1DC82-8577-467F-A17D-9FAD108F587F}" type="sibTrans" cxnId="{870E623D-564A-4AD3-A64D-1B81222B2D2E}">
      <dgm:prSet/>
      <dgm:spPr/>
      <dgm:t>
        <a:bodyPr/>
        <a:lstStyle/>
        <a:p>
          <a:endParaRPr lang="en-US"/>
        </a:p>
      </dgm:t>
    </dgm:pt>
    <dgm:pt modelId="{40B5F99F-8F27-40CC-BDC2-BB20CCAED257}">
      <dgm:prSet/>
      <dgm:spPr/>
      <dgm:t>
        <a:bodyPr/>
        <a:lstStyle/>
        <a:p>
          <a:r>
            <a:rPr lang="en-US"/>
            <a:t>To reserve your seat.</a:t>
          </a:r>
        </a:p>
      </dgm:t>
    </dgm:pt>
    <dgm:pt modelId="{7CEBC3E9-8BA4-4B7F-BF7E-D0C0C61F72AE}" type="parTrans" cxnId="{96055D07-7721-4B26-BC38-298CC4C02C9E}">
      <dgm:prSet/>
      <dgm:spPr/>
      <dgm:t>
        <a:bodyPr/>
        <a:lstStyle/>
        <a:p>
          <a:endParaRPr lang="en-US"/>
        </a:p>
      </dgm:t>
    </dgm:pt>
    <dgm:pt modelId="{6911FAE9-0E6A-451E-AC05-C9C96D3F2D4D}" type="sibTrans" cxnId="{96055D07-7721-4B26-BC38-298CC4C02C9E}">
      <dgm:prSet/>
      <dgm:spPr/>
      <dgm:t>
        <a:bodyPr/>
        <a:lstStyle/>
        <a:p>
          <a:endParaRPr lang="en-US"/>
        </a:p>
      </dgm:t>
    </dgm:pt>
    <dgm:pt modelId="{00D8AD75-9E49-4E06-9269-C17C0BAADFE7}" type="pres">
      <dgm:prSet presAssocID="{2F000B5B-BE19-4DAE-BA22-721BCD847572}" presName="diagram" presStyleCnt="0">
        <dgm:presLayoutVars>
          <dgm:dir/>
          <dgm:resizeHandles val="exact"/>
        </dgm:presLayoutVars>
      </dgm:prSet>
      <dgm:spPr/>
    </dgm:pt>
    <dgm:pt modelId="{0FD8723A-5908-4703-A9F1-6D4B000642C6}" type="pres">
      <dgm:prSet presAssocID="{EF8B632F-7997-47D0-8D80-30C2BCC01FE3}" presName="node" presStyleLbl="node1" presStyleIdx="0" presStyleCnt="6">
        <dgm:presLayoutVars>
          <dgm:bulletEnabled val="1"/>
        </dgm:presLayoutVars>
      </dgm:prSet>
      <dgm:spPr/>
    </dgm:pt>
    <dgm:pt modelId="{3A9311BD-6C80-4F9B-AF7B-36A0F0179FDE}" type="pres">
      <dgm:prSet presAssocID="{CA8C8FE3-DA29-41AC-B22E-869DEDF59811}" presName="sibTrans" presStyleCnt="0"/>
      <dgm:spPr/>
    </dgm:pt>
    <dgm:pt modelId="{7BDF484A-76D4-4D2A-BCA7-46858DE64863}" type="pres">
      <dgm:prSet presAssocID="{C80742B8-54A2-4A5C-BB7E-F47B0FBD56F3}" presName="node" presStyleLbl="node1" presStyleIdx="1" presStyleCnt="6">
        <dgm:presLayoutVars>
          <dgm:bulletEnabled val="1"/>
        </dgm:presLayoutVars>
      </dgm:prSet>
      <dgm:spPr/>
    </dgm:pt>
    <dgm:pt modelId="{9A421490-E544-4C58-8294-E1CAFFA5629F}" type="pres">
      <dgm:prSet presAssocID="{647FD271-8840-4983-89F8-378283C03725}" presName="sibTrans" presStyleCnt="0"/>
      <dgm:spPr/>
    </dgm:pt>
    <dgm:pt modelId="{D7F3852A-33B3-4A57-9CDE-F6306B4F367A}" type="pres">
      <dgm:prSet presAssocID="{40E0E411-3A55-4C2D-8913-288A0C96E864}" presName="node" presStyleLbl="node1" presStyleIdx="2" presStyleCnt="6">
        <dgm:presLayoutVars>
          <dgm:bulletEnabled val="1"/>
        </dgm:presLayoutVars>
      </dgm:prSet>
      <dgm:spPr/>
    </dgm:pt>
    <dgm:pt modelId="{7329EA3B-F0F2-42B1-9A5A-A38C5142822C}" type="pres">
      <dgm:prSet presAssocID="{3820F2DC-11A8-4369-91EE-B9E170ED9C73}" presName="sibTrans" presStyleCnt="0"/>
      <dgm:spPr/>
    </dgm:pt>
    <dgm:pt modelId="{397ACA1E-DFB2-43BE-B1FB-67B92BAEA189}" type="pres">
      <dgm:prSet presAssocID="{BB7D2BCF-1BC6-4424-B56A-C06473CE7A3B}" presName="node" presStyleLbl="node1" presStyleIdx="3" presStyleCnt="6">
        <dgm:presLayoutVars>
          <dgm:bulletEnabled val="1"/>
        </dgm:presLayoutVars>
      </dgm:prSet>
      <dgm:spPr/>
    </dgm:pt>
    <dgm:pt modelId="{EA497CAD-A22C-43EE-AB34-D313BD949535}" type="pres">
      <dgm:prSet presAssocID="{61E21DCF-B49B-4C9B-A710-3847C8B382DB}" presName="sibTrans" presStyleCnt="0"/>
      <dgm:spPr/>
    </dgm:pt>
    <dgm:pt modelId="{27C7F2B8-5E44-4C8B-ACE0-E6E38930A761}" type="pres">
      <dgm:prSet presAssocID="{D976C484-411A-433F-AA25-0CFD8C1FDB16}" presName="node" presStyleLbl="node1" presStyleIdx="4" presStyleCnt="6">
        <dgm:presLayoutVars>
          <dgm:bulletEnabled val="1"/>
        </dgm:presLayoutVars>
      </dgm:prSet>
      <dgm:spPr/>
    </dgm:pt>
    <dgm:pt modelId="{8F260F3A-17D7-41E1-9A9C-6EBFBC4F1EF8}" type="pres">
      <dgm:prSet presAssocID="{95D1DC82-8577-467F-A17D-9FAD108F587F}" presName="sibTrans" presStyleCnt="0"/>
      <dgm:spPr/>
    </dgm:pt>
    <dgm:pt modelId="{27D19661-2A42-4FC1-8604-B57C5B434A01}" type="pres">
      <dgm:prSet presAssocID="{40B5F99F-8F27-40CC-BDC2-BB20CCAED257}" presName="node" presStyleLbl="node1" presStyleIdx="5" presStyleCnt="6">
        <dgm:presLayoutVars>
          <dgm:bulletEnabled val="1"/>
        </dgm:presLayoutVars>
      </dgm:prSet>
      <dgm:spPr/>
    </dgm:pt>
  </dgm:ptLst>
  <dgm:cxnLst>
    <dgm:cxn modelId="{DFB2CA00-0C49-44A3-BB51-56C8B9CDD504}" type="presOf" srcId="{BB7D2BCF-1BC6-4424-B56A-C06473CE7A3B}" destId="{397ACA1E-DFB2-43BE-B1FB-67B92BAEA189}" srcOrd="0" destOrd="0" presId="urn:microsoft.com/office/officeart/2005/8/layout/default"/>
    <dgm:cxn modelId="{96055D07-7721-4B26-BC38-298CC4C02C9E}" srcId="{2F000B5B-BE19-4DAE-BA22-721BCD847572}" destId="{40B5F99F-8F27-40CC-BDC2-BB20CCAED257}" srcOrd="5" destOrd="0" parTransId="{7CEBC3E9-8BA4-4B7F-BF7E-D0C0C61F72AE}" sibTransId="{6911FAE9-0E6A-451E-AC05-C9C96D3F2D4D}"/>
    <dgm:cxn modelId="{7C855C16-B850-4587-88D0-3146100D485C}" srcId="{2F000B5B-BE19-4DAE-BA22-721BCD847572}" destId="{40E0E411-3A55-4C2D-8913-288A0C96E864}" srcOrd="2" destOrd="0" parTransId="{0D5DAB95-EE76-4F14-AB03-5FA812B8AC06}" sibTransId="{3820F2DC-11A8-4369-91EE-B9E170ED9C73}"/>
    <dgm:cxn modelId="{9F40E528-0C13-4457-91E1-1696AD1DF115}" srcId="{2F000B5B-BE19-4DAE-BA22-721BCD847572}" destId="{C80742B8-54A2-4A5C-BB7E-F47B0FBD56F3}" srcOrd="1" destOrd="0" parTransId="{83DA8345-374B-4084-B2C6-947A5E4B7FE7}" sibTransId="{647FD271-8840-4983-89F8-378283C03725}"/>
    <dgm:cxn modelId="{870E623D-564A-4AD3-A64D-1B81222B2D2E}" srcId="{2F000B5B-BE19-4DAE-BA22-721BCD847572}" destId="{D976C484-411A-433F-AA25-0CFD8C1FDB16}" srcOrd="4" destOrd="0" parTransId="{A668BC11-CCC6-4AA5-A0EB-76D3101D2BBB}" sibTransId="{95D1DC82-8577-467F-A17D-9FAD108F587F}"/>
    <dgm:cxn modelId="{5D1A344C-52A8-4C9F-B397-3106A6D83F47}" type="presOf" srcId="{40E0E411-3A55-4C2D-8913-288A0C96E864}" destId="{D7F3852A-33B3-4A57-9CDE-F6306B4F367A}" srcOrd="0" destOrd="0" presId="urn:microsoft.com/office/officeart/2005/8/layout/default"/>
    <dgm:cxn modelId="{ED24C888-9D1D-4BAE-A256-15CF4A10D6E4}" type="presOf" srcId="{C80742B8-54A2-4A5C-BB7E-F47B0FBD56F3}" destId="{7BDF484A-76D4-4D2A-BCA7-46858DE64863}" srcOrd="0" destOrd="0" presId="urn:microsoft.com/office/officeart/2005/8/layout/default"/>
    <dgm:cxn modelId="{80D91899-DFBB-404F-8FAD-85EEA764259E}" type="presOf" srcId="{EF8B632F-7997-47D0-8D80-30C2BCC01FE3}" destId="{0FD8723A-5908-4703-A9F1-6D4B000642C6}" srcOrd="0" destOrd="0" presId="urn:microsoft.com/office/officeart/2005/8/layout/default"/>
    <dgm:cxn modelId="{17A999A6-168F-42BE-B630-E06E8EBC03C6}" type="presOf" srcId="{40B5F99F-8F27-40CC-BDC2-BB20CCAED257}" destId="{27D19661-2A42-4FC1-8604-B57C5B434A01}" srcOrd="0" destOrd="0" presId="urn:microsoft.com/office/officeart/2005/8/layout/default"/>
    <dgm:cxn modelId="{2C42ACC6-BB3E-45A0-A900-8C06902D79E2}" srcId="{2F000B5B-BE19-4DAE-BA22-721BCD847572}" destId="{BB7D2BCF-1BC6-4424-B56A-C06473CE7A3B}" srcOrd="3" destOrd="0" parTransId="{13C0583C-5EDF-4675-B26B-8FC80063F3AC}" sibTransId="{61E21DCF-B49B-4C9B-A710-3847C8B382DB}"/>
    <dgm:cxn modelId="{13CBEBEC-9CFA-4718-82FE-A68EEF476B01}" type="presOf" srcId="{2F000B5B-BE19-4DAE-BA22-721BCD847572}" destId="{00D8AD75-9E49-4E06-9269-C17C0BAADFE7}" srcOrd="0" destOrd="0" presId="urn:microsoft.com/office/officeart/2005/8/layout/default"/>
    <dgm:cxn modelId="{DA285EF2-610C-439F-B64F-8A82FBD41229}" type="presOf" srcId="{D976C484-411A-433F-AA25-0CFD8C1FDB16}" destId="{27C7F2B8-5E44-4C8B-ACE0-E6E38930A761}" srcOrd="0" destOrd="0" presId="urn:microsoft.com/office/officeart/2005/8/layout/default"/>
    <dgm:cxn modelId="{589610FC-63BD-4573-8CA1-5B20C61F4811}" srcId="{2F000B5B-BE19-4DAE-BA22-721BCD847572}" destId="{EF8B632F-7997-47D0-8D80-30C2BCC01FE3}" srcOrd="0" destOrd="0" parTransId="{55D5B45A-1C46-449F-A245-D7E3655C9D4D}" sibTransId="{CA8C8FE3-DA29-41AC-B22E-869DEDF59811}"/>
    <dgm:cxn modelId="{6EAAE2EC-6A62-4E88-B77E-C5F368531F37}" type="presParOf" srcId="{00D8AD75-9E49-4E06-9269-C17C0BAADFE7}" destId="{0FD8723A-5908-4703-A9F1-6D4B000642C6}" srcOrd="0" destOrd="0" presId="urn:microsoft.com/office/officeart/2005/8/layout/default"/>
    <dgm:cxn modelId="{C1E7767C-3D59-4C49-9A72-7F0EBDB32F92}" type="presParOf" srcId="{00D8AD75-9E49-4E06-9269-C17C0BAADFE7}" destId="{3A9311BD-6C80-4F9B-AF7B-36A0F0179FDE}" srcOrd="1" destOrd="0" presId="urn:microsoft.com/office/officeart/2005/8/layout/default"/>
    <dgm:cxn modelId="{2BC46965-C83A-4AAF-9FBC-3CFDCA18DEDB}" type="presParOf" srcId="{00D8AD75-9E49-4E06-9269-C17C0BAADFE7}" destId="{7BDF484A-76D4-4D2A-BCA7-46858DE64863}" srcOrd="2" destOrd="0" presId="urn:microsoft.com/office/officeart/2005/8/layout/default"/>
    <dgm:cxn modelId="{4A196288-CC07-4D9D-888B-D0813EC93B5E}" type="presParOf" srcId="{00D8AD75-9E49-4E06-9269-C17C0BAADFE7}" destId="{9A421490-E544-4C58-8294-E1CAFFA5629F}" srcOrd="3" destOrd="0" presId="urn:microsoft.com/office/officeart/2005/8/layout/default"/>
    <dgm:cxn modelId="{DAC88F95-8173-4A8D-BF58-4883A7D4D069}" type="presParOf" srcId="{00D8AD75-9E49-4E06-9269-C17C0BAADFE7}" destId="{D7F3852A-33B3-4A57-9CDE-F6306B4F367A}" srcOrd="4" destOrd="0" presId="urn:microsoft.com/office/officeart/2005/8/layout/default"/>
    <dgm:cxn modelId="{F136DFE1-33D5-4DCD-B8DD-4CA37FEB9B96}" type="presParOf" srcId="{00D8AD75-9E49-4E06-9269-C17C0BAADFE7}" destId="{7329EA3B-F0F2-42B1-9A5A-A38C5142822C}" srcOrd="5" destOrd="0" presId="urn:microsoft.com/office/officeart/2005/8/layout/default"/>
    <dgm:cxn modelId="{2EE50B98-B9F3-40BB-B0CA-D734DF6B97C6}" type="presParOf" srcId="{00D8AD75-9E49-4E06-9269-C17C0BAADFE7}" destId="{397ACA1E-DFB2-43BE-B1FB-67B92BAEA189}" srcOrd="6" destOrd="0" presId="urn:microsoft.com/office/officeart/2005/8/layout/default"/>
    <dgm:cxn modelId="{C6985FB0-2577-41DC-911B-7B32980358FB}" type="presParOf" srcId="{00D8AD75-9E49-4E06-9269-C17C0BAADFE7}" destId="{EA497CAD-A22C-43EE-AB34-D313BD949535}" srcOrd="7" destOrd="0" presId="urn:microsoft.com/office/officeart/2005/8/layout/default"/>
    <dgm:cxn modelId="{216B925C-8A96-4E1E-88E8-A3A3ABE57E64}" type="presParOf" srcId="{00D8AD75-9E49-4E06-9269-C17C0BAADFE7}" destId="{27C7F2B8-5E44-4C8B-ACE0-E6E38930A761}" srcOrd="8" destOrd="0" presId="urn:microsoft.com/office/officeart/2005/8/layout/default"/>
    <dgm:cxn modelId="{4CA69E2B-6F9D-4B95-99F4-10CD0795F40F}" type="presParOf" srcId="{00D8AD75-9E49-4E06-9269-C17C0BAADFE7}" destId="{8F260F3A-17D7-41E1-9A9C-6EBFBC4F1EF8}" srcOrd="9" destOrd="0" presId="urn:microsoft.com/office/officeart/2005/8/layout/default"/>
    <dgm:cxn modelId="{14023B5C-FF3C-4054-88FF-E2A5C6C6F228}" type="presParOf" srcId="{00D8AD75-9E49-4E06-9269-C17C0BAADFE7}" destId="{27D19661-2A42-4FC1-8604-B57C5B434A0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A60831-5D9B-46BB-B62C-1FA85C271BD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5EE2A25-06FF-4460-85D8-402E09C5FA6C}">
      <dgm:prSet/>
      <dgm:spPr/>
      <dgm:t>
        <a:bodyPr/>
        <a:lstStyle/>
        <a:p>
          <a:r>
            <a:rPr lang="en-US"/>
            <a:t>Wednesday – Friday </a:t>
          </a:r>
        </a:p>
      </dgm:t>
    </dgm:pt>
    <dgm:pt modelId="{DC246037-9DC0-4ECE-8622-26B73755BB20}" type="parTrans" cxnId="{2E6FD4A8-C52A-41A4-9C22-8B146BF263CF}">
      <dgm:prSet/>
      <dgm:spPr/>
      <dgm:t>
        <a:bodyPr/>
        <a:lstStyle/>
        <a:p>
          <a:endParaRPr lang="en-US"/>
        </a:p>
      </dgm:t>
    </dgm:pt>
    <dgm:pt modelId="{9FAC68B2-4D39-4128-9843-1FDFD8A70E42}" type="sibTrans" cxnId="{2E6FD4A8-C52A-41A4-9C22-8B146BF263CF}">
      <dgm:prSet/>
      <dgm:spPr/>
      <dgm:t>
        <a:bodyPr/>
        <a:lstStyle/>
        <a:p>
          <a:endParaRPr lang="en-US"/>
        </a:p>
      </dgm:t>
    </dgm:pt>
    <dgm:pt modelId="{782754FA-C095-4AA1-B826-6D2C34991C12}">
      <dgm:prSet/>
      <dgm:spPr/>
      <dgm:t>
        <a:bodyPr/>
        <a:lstStyle/>
        <a:p>
          <a:r>
            <a:rPr lang="en-US"/>
            <a:t>12 Noon to 4.00pm</a:t>
          </a:r>
        </a:p>
      </dgm:t>
    </dgm:pt>
    <dgm:pt modelId="{31E843E9-39ED-44A0-8D71-6837AD752B9D}" type="parTrans" cxnId="{ECD54F52-8231-4A1F-8B94-6E9FEDA8E135}">
      <dgm:prSet/>
      <dgm:spPr/>
      <dgm:t>
        <a:bodyPr/>
        <a:lstStyle/>
        <a:p>
          <a:endParaRPr lang="en-US"/>
        </a:p>
      </dgm:t>
    </dgm:pt>
    <dgm:pt modelId="{540DF6E7-4A24-41E9-BC33-AFEE75D7FCD3}" type="sibTrans" cxnId="{ECD54F52-8231-4A1F-8B94-6E9FEDA8E135}">
      <dgm:prSet/>
      <dgm:spPr/>
      <dgm:t>
        <a:bodyPr/>
        <a:lstStyle/>
        <a:p>
          <a:endParaRPr lang="en-US"/>
        </a:p>
      </dgm:t>
    </dgm:pt>
    <dgm:pt modelId="{963670CC-5885-4EB9-8F7E-C683545FD213}">
      <dgm:prSet/>
      <dgm:spPr/>
      <dgm:t>
        <a:bodyPr/>
        <a:lstStyle/>
        <a:p>
          <a:r>
            <a:rPr lang="en-US"/>
            <a:t>Maintenance of the Chapter.</a:t>
          </a:r>
        </a:p>
      </dgm:t>
    </dgm:pt>
    <dgm:pt modelId="{89486CDC-2DBB-4BD2-A2BA-40490AA6720B}" type="parTrans" cxnId="{894474BA-46E8-4A5F-B78C-56D13F52DECB}">
      <dgm:prSet/>
      <dgm:spPr/>
      <dgm:t>
        <a:bodyPr/>
        <a:lstStyle/>
        <a:p>
          <a:endParaRPr lang="en-US"/>
        </a:p>
      </dgm:t>
    </dgm:pt>
    <dgm:pt modelId="{9A7B7D28-96F3-4B2F-83DD-737C59A62256}" type="sibTrans" cxnId="{894474BA-46E8-4A5F-B78C-56D13F52DECB}">
      <dgm:prSet/>
      <dgm:spPr/>
      <dgm:t>
        <a:bodyPr/>
        <a:lstStyle/>
        <a:p>
          <a:endParaRPr lang="en-US"/>
        </a:p>
      </dgm:t>
    </dgm:pt>
    <dgm:pt modelId="{8F92767E-C30F-423C-87F7-B76AD8EF7BAA}">
      <dgm:prSet/>
      <dgm:spPr/>
      <dgm:t>
        <a:bodyPr/>
        <a:lstStyle/>
        <a:p>
          <a:r>
            <a:rPr lang="en-US"/>
            <a:t>Cutting Grass</a:t>
          </a:r>
        </a:p>
      </dgm:t>
    </dgm:pt>
    <dgm:pt modelId="{E3E4CB9E-BB7C-45C2-BF74-FBA5275217F2}" type="parTrans" cxnId="{2A0EA33E-ACC4-44DD-B874-829769C1B10B}">
      <dgm:prSet/>
      <dgm:spPr/>
      <dgm:t>
        <a:bodyPr/>
        <a:lstStyle/>
        <a:p>
          <a:endParaRPr lang="en-US"/>
        </a:p>
      </dgm:t>
    </dgm:pt>
    <dgm:pt modelId="{49444E10-ACF9-4574-972C-5F8479244318}" type="sibTrans" cxnId="{2A0EA33E-ACC4-44DD-B874-829769C1B10B}">
      <dgm:prSet/>
      <dgm:spPr/>
      <dgm:t>
        <a:bodyPr/>
        <a:lstStyle/>
        <a:p>
          <a:endParaRPr lang="en-US"/>
        </a:p>
      </dgm:t>
    </dgm:pt>
    <dgm:pt modelId="{160E6C31-BCAB-42DE-9D83-5D81BEA7729E}">
      <dgm:prSet/>
      <dgm:spPr/>
      <dgm:t>
        <a:bodyPr/>
        <a:lstStyle/>
        <a:p>
          <a:r>
            <a:rPr lang="en-US"/>
            <a:t>Edging</a:t>
          </a:r>
        </a:p>
      </dgm:t>
    </dgm:pt>
    <dgm:pt modelId="{1AC3745C-2341-403C-8792-1E774B850074}" type="parTrans" cxnId="{20C46897-1B52-4CF2-8404-5D55B901569A}">
      <dgm:prSet/>
      <dgm:spPr/>
      <dgm:t>
        <a:bodyPr/>
        <a:lstStyle/>
        <a:p>
          <a:endParaRPr lang="en-US"/>
        </a:p>
      </dgm:t>
    </dgm:pt>
    <dgm:pt modelId="{75F2BFCC-C742-4CA7-9B97-52584410FE8B}" type="sibTrans" cxnId="{20C46897-1B52-4CF2-8404-5D55B901569A}">
      <dgm:prSet/>
      <dgm:spPr/>
      <dgm:t>
        <a:bodyPr/>
        <a:lstStyle/>
        <a:p>
          <a:endParaRPr lang="en-US"/>
        </a:p>
      </dgm:t>
    </dgm:pt>
    <dgm:pt modelId="{45AD6102-7458-42AA-A57A-683B1DA8475B}">
      <dgm:prSet/>
      <dgm:spPr/>
      <dgm:t>
        <a:bodyPr/>
        <a:lstStyle/>
        <a:p>
          <a:r>
            <a:rPr lang="en-US"/>
            <a:t>General Clean up</a:t>
          </a:r>
        </a:p>
      </dgm:t>
    </dgm:pt>
    <dgm:pt modelId="{C4EF4BF0-2258-463D-8392-F3546CAF44B0}" type="parTrans" cxnId="{E82DE2B9-C930-4432-89D9-02A4FED9B662}">
      <dgm:prSet/>
      <dgm:spPr/>
      <dgm:t>
        <a:bodyPr/>
        <a:lstStyle/>
        <a:p>
          <a:endParaRPr lang="en-US"/>
        </a:p>
      </dgm:t>
    </dgm:pt>
    <dgm:pt modelId="{5D7B0B2D-30CD-457C-8224-117CCCA533E2}" type="sibTrans" cxnId="{E82DE2B9-C930-4432-89D9-02A4FED9B662}">
      <dgm:prSet/>
      <dgm:spPr/>
      <dgm:t>
        <a:bodyPr/>
        <a:lstStyle/>
        <a:p>
          <a:endParaRPr lang="en-US"/>
        </a:p>
      </dgm:t>
    </dgm:pt>
    <dgm:pt modelId="{7D03511A-9643-4BD2-89E7-BB3710F90A35}" type="pres">
      <dgm:prSet presAssocID="{3AA60831-5D9B-46BB-B62C-1FA85C271BD9}" presName="linear" presStyleCnt="0">
        <dgm:presLayoutVars>
          <dgm:animLvl val="lvl"/>
          <dgm:resizeHandles val="exact"/>
        </dgm:presLayoutVars>
      </dgm:prSet>
      <dgm:spPr/>
    </dgm:pt>
    <dgm:pt modelId="{1F3A9048-4E2B-4E90-A96F-1803CC79F018}" type="pres">
      <dgm:prSet presAssocID="{55EE2A25-06FF-4460-85D8-402E09C5FA6C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93039AB6-247F-4619-954B-6D12A33EF377}" type="pres">
      <dgm:prSet presAssocID="{9FAC68B2-4D39-4128-9843-1FDFD8A70E42}" presName="spacer" presStyleCnt="0"/>
      <dgm:spPr/>
    </dgm:pt>
    <dgm:pt modelId="{4AEB2C04-C1F3-4695-9574-9B2F11DE5D4C}" type="pres">
      <dgm:prSet presAssocID="{782754FA-C095-4AA1-B826-6D2C34991C1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54A2666-01D2-4F3E-8FA8-9B384E0CCB7B}" type="pres">
      <dgm:prSet presAssocID="{540DF6E7-4A24-41E9-BC33-AFEE75D7FCD3}" presName="spacer" presStyleCnt="0"/>
      <dgm:spPr/>
    </dgm:pt>
    <dgm:pt modelId="{1A648B6B-962F-4126-8A41-B9E52F5F8F2C}" type="pres">
      <dgm:prSet presAssocID="{963670CC-5885-4EB9-8F7E-C683545FD213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55E1C93-0EEF-49F2-A22A-0028E697ACF7}" type="pres">
      <dgm:prSet presAssocID="{9A7B7D28-96F3-4B2F-83DD-737C59A62256}" presName="spacer" presStyleCnt="0"/>
      <dgm:spPr/>
    </dgm:pt>
    <dgm:pt modelId="{5D93A224-0C0D-472E-8C6C-C2E8275D2DBE}" type="pres">
      <dgm:prSet presAssocID="{8F92767E-C30F-423C-87F7-B76AD8EF7BA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0D3576B-C6FB-4A3E-B905-9EF0240B7E33}" type="pres">
      <dgm:prSet presAssocID="{49444E10-ACF9-4574-972C-5F8479244318}" presName="spacer" presStyleCnt="0"/>
      <dgm:spPr/>
    </dgm:pt>
    <dgm:pt modelId="{8A640E16-217E-4E80-A4D8-C3708273357C}" type="pres">
      <dgm:prSet presAssocID="{160E6C31-BCAB-42DE-9D83-5D81BEA7729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67CDDB5-6AE1-442E-BA16-B2F695B48060}" type="pres">
      <dgm:prSet presAssocID="{75F2BFCC-C742-4CA7-9B97-52584410FE8B}" presName="spacer" presStyleCnt="0"/>
      <dgm:spPr/>
    </dgm:pt>
    <dgm:pt modelId="{D78EB246-B9BE-4524-B626-376008B81469}" type="pres">
      <dgm:prSet presAssocID="{45AD6102-7458-42AA-A57A-683B1DA8475B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2A0EA33E-ACC4-44DD-B874-829769C1B10B}" srcId="{3AA60831-5D9B-46BB-B62C-1FA85C271BD9}" destId="{8F92767E-C30F-423C-87F7-B76AD8EF7BAA}" srcOrd="3" destOrd="0" parTransId="{E3E4CB9E-BB7C-45C2-BF74-FBA5275217F2}" sibTransId="{49444E10-ACF9-4574-972C-5F8479244318}"/>
    <dgm:cxn modelId="{99ED1740-35A3-41F2-BDC7-46841E598B97}" type="presOf" srcId="{963670CC-5885-4EB9-8F7E-C683545FD213}" destId="{1A648B6B-962F-4126-8A41-B9E52F5F8F2C}" srcOrd="0" destOrd="0" presId="urn:microsoft.com/office/officeart/2005/8/layout/vList2"/>
    <dgm:cxn modelId="{2B42FF71-1179-4D3F-84F9-4FA88912ED93}" type="presOf" srcId="{160E6C31-BCAB-42DE-9D83-5D81BEA7729E}" destId="{8A640E16-217E-4E80-A4D8-C3708273357C}" srcOrd="0" destOrd="0" presId="urn:microsoft.com/office/officeart/2005/8/layout/vList2"/>
    <dgm:cxn modelId="{ECD54F52-8231-4A1F-8B94-6E9FEDA8E135}" srcId="{3AA60831-5D9B-46BB-B62C-1FA85C271BD9}" destId="{782754FA-C095-4AA1-B826-6D2C34991C12}" srcOrd="1" destOrd="0" parTransId="{31E843E9-39ED-44A0-8D71-6837AD752B9D}" sibTransId="{540DF6E7-4A24-41E9-BC33-AFEE75D7FCD3}"/>
    <dgm:cxn modelId="{9E17EA57-CE80-4EB8-97F0-B44C590FC224}" type="presOf" srcId="{782754FA-C095-4AA1-B826-6D2C34991C12}" destId="{4AEB2C04-C1F3-4695-9574-9B2F11DE5D4C}" srcOrd="0" destOrd="0" presId="urn:microsoft.com/office/officeart/2005/8/layout/vList2"/>
    <dgm:cxn modelId="{480D528A-C13D-4D6F-A02C-2DBD04E773FD}" type="presOf" srcId="{3AA60831-5D9B-46BB-B62C-1FA85C271BD9}" destId="{7D03511A-9643-4BD2-89E7-BB3710F90A35}" srcOrd="0" destOrd="0" presId="urn:microsoft.com/office/officeart/2005/8/layout/vList2"/>
    <dgm:cxn modelId="{3C67A595-F2EC-41B0-8710-8E0FCBDCAC28}" type="presOf" srcId="{45AD6102-7458-42AA-A57A-683B1DA8475B}" destId="{D78EB246-B9BE-4524-B626-376008B81469}" srcOrd="0" destOrd="0" presId="urn:microsoft.com/office/officeart/2005/8/layout/vList2"/>
    <dgm:cxn modelId="{20C46897-1B52-4CF2-8404-5D55B901569A}" srcId="{3AA60831-5D9B-46BB-B62C-1FA85C271BD9}" destId="{160E6C31-BCAB-42DE-9D83-5D81BEA7729E}" srcOrd="4" destOrd="0" parTransId="{1AC3745C-2341-403C-8792-1E774B850074}" sibTransId="{75F2BFCC-C742-4CA7-9B97-52584410FE8B}"/>
    <dgm:cxn modelId="{2D84E599-8AB2-4454-A865-6CB3399C8924}" type="presOf" srcId="{8F92767E-C30F-423C-87F7-B76AD8EF7BAA}" destId="{5D93A224-0C0D-472E-8C6C-C2E8275D2DBE}" srcOrd="0" destOrd="0" presId="urn:microsoft.com/office/officeart/2005/8/layout/vList2"/>
    <dgm:cxn modelId="{2E6FD4A8-C52A-41A4-9C22-8B146BF263CF}" srcId="{3AA60831-5D9B-46BB-B62C-1FA85C271BD9}" destId="{55EE2A25-06FF-4460-85D8-402E09C5FA6C}" srcOrd="0" destOrd="0" parTransId="{DC246037-9DC0-4ECE-8622-26B73755BB20}" sibTransId="{9FAC68B2-4D39-4128-9843-1FDFD8A70E42}"/>
    <dgm:cxn modelId="{E82DE2B9-C930-4432-89D9-02A4FED9B662}" srcId="{3AA60831-5D9B-46BB-B62C-1FA85C271BD9}" destId="{45AD6102-7458-42AA-A57A-683B1DA8475B}" srcOrd="5" destOrd="0" parTransId="{C4EF4BF0-2258-463D-8392-F3546CAF44B0}" sibTransId="{5D7B0B2D-30CD-457C-8224-117CCCA533E2}"/>
    <dgm:cxn modelId="{894474BA-46E8-4A5F-B78C-56D13F52DECB}" srcId="{3AA60831-5D9B-46BB-B62C-1FA85C271BD9}" destId="{963670CC-5885-4EB9-8F7E-C683545FD213}" srcOrd="2" destOrd="0" parTransId="{89486CDC-2DBB-4BD2-A2BA-40490AA6720B}" sibTransId="{9A7B7D28-96F3-4B2F-83DD-737C59A62256}"/>
    <dgm:cxn modelId="{74FF86BE-57CB-48EF-9592-B473C6A2A843}" type="presOf" srcId="{55EE2A25-06FF-4460-85D8-402E09C5FA6C}" destId="{1F3A9048-4E2B-4E90-A96F-1803CC79F018}" srcOrd="0" destOrd="0" presId="urn:microsoft.com/office/officeart/2005/8/layout/vList2"/>
    <dgm:cxn modelId="{788F0649-9228-4E0A-8722-DA0DA83EBD18}" type="presParOf" srcId="{7D03511A-9643-4BD2-89E7-BB3710F90A35}" destId="{1F3A9048-4E2B-4E90-A96F-1803CC79F018}" srcOrd="0" destOrd="0" presId="urn:microsoft.com/office/officeart/2005/8/layout/vList2"/>
    <dgm:cxn modelId="{9D7C18D1-AC91-410F-B460-00DCD96F679A}" type="presParOf" srcId="{7D03511A-9643-4BD2-89E7-BB3710F90A35}" destId="{93039AB6-247F-4619-954B-6D12A33EF377}" srcOrd="1" destOrd="0" presId="urn:microsoft.com/office/officeart/2005/8/layout/vList2"/>
    <dgm:cxn modelId="{7EF9367F-6368-414F-83D7-B86B9251DE5A}" type="presParOf" srcId="{7D03511A-9643-4BD2-89E7-BB3710F90A35}" destId="{4AEB2C04-C1F3-4695-9574-9B2F11DE5D4C}" srcOrd="2" destOrd="0" presId="urn:microsoft.com/office/officeart/2005/8/layout/vList2"/>
    <dgm:cxn modelId="{722F4DBD-537F-423B-AA35-417E997F9E5D}" type="presParOf" srcId="{7D03511A-9643-4BD2-89E7-BB3710F90A35}" destId="{854A2666-01D2-4F3E-8FA8-9B384E0CCB7B}" srcOrd="3" destOrd="0" presId="urn:microsoft.com/office/officeart/2005/8/layout/vList2"/>
    <dgm:cxn modelId="{BD8DAE21-57C5-4361-957A-B3E2CCBAF29A}" type="presParOf" srcId="{7D03511A-9643-4BD2-89E7-BB3710F90A35}" destId="{1A648B6B-962F-4126-8A41-B9E52F5F8F2C}" srcOrd="4" destOrd="0" presId="urn:microsoft.com/office/officeart/2005/8/layout/vList2"/>
    <dgm:cxn modelId="{D0D7148D-54DC-4930-831A-2745D23526B3}" type="presParOf" srcId="{7D03511A-9643-4BD2-89E7-BB3710F90A35}" destId="{C55E1C93-0EEF-49F2-A22A-0028E697ACF7}" srcOrd="5" destOrd="0" presId="urn:microsoft.com/office/officeart/2005/8/layout/vList2"/>
    <dgm:cxn modelId="{D42790B3-E659-40D0-B43E-AE439E5C3C72}" type="presParOf" srcId="{7D03511A-9643-4BD2-89E7-BB3710F90A35}" destId="{5D93A224-0C0D-472E-8C6C-C2E8275D2DBE}" srcOrd="6" destOrd="0" presId="urn:microsoft.com/office/officeart/2005/8/layout/vList2"/>
    <dgm:cxn modelId="{9185223B-1B22-422A-96E7-E717221C23F3}" type="presParOf" srcId="{7D03511A-9643-4BD2-89E7-BB3710F90A35}" destId="{10D3576B-C6FB-4A3E-B905-9EF0240B7E33}" srcOrd="7" destOrd="0" presId="urn:microsoft.com/office/officeart/2005/8/layout/vList2"/>
    <dgm:cxn modelId="{A079E328-1012-49E8-B294-8A39A7BF341E}" type="presParOf" srcId="{7D03511A-9643-4BD2-89E7-BB3710F90A35}" destId="{8A640E16-217E-4E80-A4D8-C3708273357C}" srcOrd="8" destOrd="0" presId="urn:microsoft.com/office/officeart/2005/8/layout/vList2"/>
    <dgm:cxn modelId="{D907AC38-A5DB-40B8-A5F8-E328E8AA6A73}" type="presParOf" srcId="{7D03511A-9643-4BD2-89E7-BB3710F90A35}" destId="{D67CDDB5-6AE1-442E-BA16-B2F695B48060}" srcOrd="9" destOrd="0" presId="urn:microsoft.com/office/officeart/2005/8/layout/vList2"/>
    <dgm:cxn modelId="{DF7AB9BC-034C-480F-8B60-844D06A3B7D4}" type="presParOf" srcId="{7D03511A-9643-4BD2-89E7-BB3710F90A35}" destId="{D78EB246-B9BE-4524-B626-376008B8146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FC8FBA-1390-4DE5-ADF7-70E08359ABF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E18F3E1-EB76-46E1-BF91-D1F3D7B3181B}">
      <dgm:prSet/>
      <dgm:spPr/>
      <dgm:t>
        <a:bodyPr/>
        <a:lstStyle/>
        <a:p>
          <a:r>
            <a:rPr lang="en-US"/>
            <a:t>Coffee Call April 4 @ 10am</a:t>
          </a:r>
        </a:p>
      </dgm:t>
    </dgm:pt>
    <dgm:pt modelId="{D7C0ED3C-D590-4DC3-BFCB-AAD944CDD658}" type="parTrans" cxnId="{834E7F63-6864-4E30-AA6A-B3DE87B36BE2}">
      <dgm:prSet/>
      <dgm:spPr/>
      <dgm:t>
        <a:bodyPr/>
        <a:lstStyle/>
        <a:p>
          <a:endParaRPr lang="en-US"/>
        </a:p>
      </dgm:t>
    </dgm:pt>
    <dgm:pt modelId="{AF0A7F19-2E20-4B28-B9A9-B9A8E2CE49FF}" type="sibTrans" cxnId="{834E7F63-6864-4E30-AA6A-B3DE87B36BE2}">
      <dgm:prSet/>
      <dgm:spPr/>
      <dgm:t>
        <a:bodyPr/>
        <a:lstStyle/>
        <a:p>
          <a:endParaRPr lang="en-US"/>
        </a:p>
      </dgm:t>
    </dgm:pt>
    <dgm:pt modelId="{54939E62-1BC7-4B98-B161-566B58BF7E02}">
      <dgm:prSet/>
      <dgm:spPr/>
      <dgm:t>
        <a:bodyPr/>
        <a:lstStyle/>
        <a:p>
          <a:r>
            <a:rPr lang="en-US"/>
            <a:t>Next DAV Meeting</a:t>
          </a:r>
        </a:p>
      </dgm:t>
    </dgm:pt>
    <dgm:pt modelId="{E975EF8D-0693-421A-B5EE-C16A7BA99346}" type="parTrans" cxnId="{5077E046-75C1-4145-9C53-C51042360CC3}">
      <dgm:prSet/>
      <dgm:spPr/>
      <dgm:t>
        <a:bodyPr/>
        <a:lstStyle/>
        <a:p>
          <a:endParaRPr lang="en-US"/>
        </a:p>
      </dgm:t>
    </dgm:pt>
    <dgm:pt modelId="{1F52A614-3BB8-4D05-A465-AF0FF9961F1A}" type="sibTrans" cxnId="{5077E046-75C1-4145-9C53-C51042360CC3}">
      <dgm:prSet/>
      <dgm:spPr/>
      <dgm:t>
        <a:bodyPr/>
        <a:lstStyle/>
        <a:p>
          <a:endParaRPr lang="en-US"/>
        </a:p>
      </dgm:t>
    </dgm:pt>
    <dgm:pt modelId="{3D2D81A3-A3E1-4D71-8756-3D89BCBB3801}">
      <dgm:prSet/>
      <dgm:spPr/>
      <dgm:t>
        <a:bodyPr/>
        <a:lstStyle/>
        <a:p>
          <a:r>
            <a:rPr lang="en-US"/>
            <a:t>April 17th @ 11am</a:t>
          </a:r>
        </a:p>
      </dgm:t>
    </dgm:pt>
    <dgm:pt modelId="{51F7C66D-4807-4C84-9416-D93C1629D7C7}" type="parTrans" cxnId="{D30FFD7A-ADDF-413F-8D17-96D752F2DB38}">
      <dgm:prSet/>
      <dgm:spPr/>
      <dgm:t>
        <a:bodyPr/>
        <a:lstStyle/>
        <a:p>
          <a:endParaRPr lang="en-US"/>
        </a:p>
      </dgm:t>
    </dgm:pt>
    <dgm:pt modelId="{8D0C4C62-F6FE-491F-BA7F-66B162D43481}" type="sibTrans" cxnId="{D30FFD7A-ADDF-413F-8D17-96D752F2DB38}">
      <dgm:prSet/>
      <dgm:spPr/>
      <dgm:t>
        <a:bodyPr/>
        <a:lstStyle/>
        <a:p>
          <a:endParaRPr lang="en-US"/>
        </a:p>
      </dgm:t>
    </dgm:pt>
    <dgm:pt modelId="{1754E145-06C8-4C15-A8F3-6F74715999AC}">
      <dgm:prSet/>
      <dgm:spPr/>
      <dgm:t>
        <a:bodyPr/>
        <a:lstStyle/>
        <a:p>
          <a:r>
            <a:rPr lang="en-US"/>
            <a:t>Officers Call April 13</a:t>
          </a:r>
          <a:r>
            <a:rPr lang="en-US" baseline="30000"/>
            <a:t>th</a:t>
          </a:r>
          <a:r>
            <a:rPr lang="en-US"/>
            <a:t> @ 9am</a:t>
          </a:r>
        </a:p>
      </dgm:t>
    </dgm:pt>
    <dgm:pt modelId="{D1209757-506A-40E4-A7A9-3A2388527646}" type="parTrans" cxnId="{AE63E8A6-8277-4AB6-97F1-06F98C97A446}">
      <dgm:prSet/>
      <dgm:spPr/>
      <dgm:t>
        <a:bodyPr/>
        <a:lstStyle/>
        <a:p>
          <a:endParaRPr lang="en-US"/>
        </a:p>
      </dgm:t>
    </dgm:pt>
    <dgm:pt modelId="{D11299FD-204D-41CE-8FE6-E8C230D3EDBA}" type="sibTrans" cxnId="{AE63E8A6-8277-4AB6-97F1-06F98C97A446}">
      <dgm:prSet/>
      <dgm:spPr/>
      <dgm:t>
        <a:bodyPr/>
        <a:lstStyle/>
        <a:p>
          <a:endParaRPr lang="en-US"/>
        </a:p>
      </dgm:t>
    </dgm:pt>
    <dgm:pt modelId="{A326C8E4-A931-4D07-A2C4-64F9333E7D5E}" type="pres">
      <dgm:prSet presAssocID="{14FC8FBA-1390-4DE5-ADF7-70E08359ABF6}" presName="linear" presStyleCnt="0">
        <dgm:presLayoutVars>
          <dgm:animLvl val="lvl"/>
          <dgm:resizeHandles val="exact"/>
        </dgm:presLayoutVars>
      </dgm:prSet>
      <dgm:spPr/>
    </dgm:pt>
    <dgm:pt modelId="{C3ACAB5C-53C4-4B75-9C23-C212DE5ECC67}" type="pres">
      <dgm:prSet presAssocID="{8E18F3E1-EB76-46E1-BF91-D1F3D7B3181B}" presName="parentText" presStyleLbl="node1" presStyleIdx="0" presStyleCnt="4" custLinFactNeighborX="505">
        <dgm:presLayoutVars>
          <dgm:chMax val="0"/>
          <dgm:bulletEnabled val="1"/>
        </dgm:presLayoutVars>
      </dgm:prSet>
      <dgm:spPr/>
    </dgm:pt>
    <dgm:pt modelId="{730022E8-9C7E-42C8-8B81-2FB79D85E374}" type="pres">
      <dgm:prSet presAssocID="{AF0A7F19-2E20-4B28-B9A9-B9A8E2CE49FF}" presName="spacer" presStyleCnt="0"/>
      <dgm:spPr/>
    </dgm:pt>
    <dgm:pt modelId="{29F3E09F-4E13-4146-9FCF-97C98D16D286}" type="pres">
      <dgm:prSet presAssocID="{54939E62-1BC7-4B98-B161-566B58BF7E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5B09AE8-B400-4F54-83A1-1AD5B7236068}" type="pres">
      <dgm:prSet presAssocID="{1F52A614-3BB8-4D05-A465-AF0FF9961F1A}" presName="spacer" presStyleCnt="0"/>
      <dgm:spPr/>
    </dgm:pt>
    <dgm:pt modelId="{CC80C5B7-D971-4B85-8AE7-DA2FC9153365}" type="pres">
      <dgm:prSet presAssocID="{3D2D81A3-A3E1-4D71-8756-3D89BCBB380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3F56CDE-EB0C-4F93-A167-6FD6FE2D598F}" type="pres">
      <dgm:prSet presAssocID="{8D0C4C62-F6FE-491F-BA7F-66B162D43481}" presName="spacer" presStyleCnt="0"/>
      <dgm:spPr/>
    </dgm:pt>
    <dgm:pt modelId="{06AFDA89-ED47-4A56-A1C7-D73871137F7B}" type="pres">
      <dgm:prSet presAssocID="{1754E145-06C8-4C15-A8F3-6F74715999A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011493F-508F-4B48-AE62-F06290FB81FC}" type="presOf" srcId="{8E18F3E1-EB76-46E1-BF91-D1F3D7B3181B}" destId="{C3ACAB5C-53C4-4B75-9C23-C212DE5ECC67}" srcOrd="0" destOrd="0" presId="urn:microsoft.com/office/officeart/2005/8/layout/vList2"/>
    <dgm:cxn modelId="{834E7F63-6864-4E30-AA6A-B3DE87B36BE2}" srcId="{14FC8FBA-1390-4DE5-ADF7-70E08359ABF6}" destId="{8E18F3E1-EB76-46E1-BF91-D1F3D7B3181B}" srcOrd="0" destOrd="0" parTransId="{D7C0ED3C-D590-4DC3-BFCB-AAD944CDD658}" sibTransId="{AF0A7F19-2E20-4B28-B9A9-B9A8E2CE49FF}"/>
    <dgm:cxn modelId="{5077E046-75C1-4145-9C53-C51042360CC3}" srcId="{14FC8FBA-1390-4DE5-ADF7-70E08359ABF6}" destId="{54939E62-1BC7-4B98-B161-566B58BF7E02}" srcOrd="1" destOrd="0" parTransId="{E975EF8D-0693-421A-B5EE-C16A7BA99346}" sibTransId="{1F52A614-3BB8-4D05-A465-AF0FF9961F1A}"/>
    <dgm:cxn modelId="{D30FFD7A-ADDF-413F-8D17-96D752F2DB38}" srcId="{14FC8FBA-1390-4DE5-ADF7-70E08359ABF6}" destId="{3D2D81A3-A3E1-4D71-8756-3D89BCBB3801}" srcOrd="2" destOrd="0" parTransId="{51F7C66D-4807-4C84-9416-D93C1629D7C7}" sibTransId="{8D0C4C62-F6FE-491F-BA7F-66B162D43481}"/>
    <dgm:cxn modelId="{3B5B7499-43C9-47DE-AE70-6DC120A621D0}" type="presOf" srcId="{1754E145-06C8-4C15-A8F3-6F74715999AC}" destId="{06AFDA89-ED47-4A56-A1C7-D73871137F7B}" srcOrd="0" destOrd="0" presId="urn:microsoft.com/office/officeart/2005/8/layout/vList2"/>
    <dgm:cxn modelId="{AE63E8A6-8277-4AB6-97F1-06F98C97A446}" srcId="{14FC8FBA-1390-4DE5-ADF7-70E08359ABF6}" destId="{1754E145-06C8-4C15-A8F3-6F74715999AC}" srcOrd="3" destOrd="0" parTransId="{D1209757-506A-40E4-A7A9-3A2388527646}" sibTransId="{D11299FD-204D-41CE-8FE6-E8C230D3EDBA}"/>
    <dgm:cxn modelId="{2E43D0B5-5BB0-4E5C-A6C0-58A17F1E9F35}" type="presOf" srcId="{3D2D81A3-A3E1-4D71-8756-3D89BCBB3801}" destId="{CC80C5B7-D971-4B85-8AE7-DA2FC9153365}" srcOrd="0" destOrd="0" presId="urn:microsoft.com/office/officeart/2005/8/layout/vList2"/>
    <dgm:cxn modelId="{81AAD6B8-888C-42D1-B6FE-999E4FEB940F}" type="presOf" srcId="{14FC8FBA-1390-4DE5-ADF7-70E08359ABF6}" destId="{A326C8E4-A931-4D07-A2C4-64F9333E7D5E}" srcOrd="0" destOrd="0" presId="urn:microsoft.com/office/officeart/2005/8/layout/vList2"/>
    <dgm:cxn modelId="{4C0D5BC0-2980-424D-BC03-6123C39B679A}" type="presOf" srcId="{54939E62-1BC7-4B98-B161-566B58BF7E02}" destId="{29F3E09F-4E13-4146-9FCF-97C98D16D286}" srcOrd="0" destOrd="0" presId="urn:microsoft.com/office/officeart/2005/8/layout/vList2"/>
    <dgm:cxn modelId="{1DD6F14D-2C39-4E2D-B481-22043E02FD65}" type="presParOf" srcId="{A326C8E4-A931-4D07-A2C4-64F9333E7D5E}" destId="{C3ACAB5C-53C4-4B75-9C23-C212DE5ECC67}" srcOrd="0" destOrd="0" presId="urn:microsoft.com/office/officeart/2005/8/layout/vList2"/>
    <dgm:cxn modelId="{6E50E68A-602A-43A4-9138-00BD8E1AD626}" type="presParOf" srcId="{A326C8E4-A931-4D07-A2C4-64F9333E7D5E}" destId="{730022E8-9C7E-42C8-8B81-2FB79D85E374}" srcOrd="1" destOrd="0" presId="urn:microsoft.com/office/officeart/2005/8/layout/vList2"/>
    <dgm:cxn modelId="{D0D8CABA-9CC2-47EB-8150-59A57C7CE94E}" type="presParOf" srcId="{A326C8E4-A931-4D07-A2C4-64F9333E7D5E}" destId="{29F3E09F-4E13-4146-9FCF-97C98D16D286}" srcOrd="2" destOrd="0" presId="urn:microsoft.com/office/officeart/2005/8/layout/vList2"/>
    <dgm:cxn modelId="{B8B0ABDA-ACDE-48CB-89F5-C8F5568C5A0C}" type="presParOf" srcId="{A326C8E4-A931-4D07-A2C4-64F9333E7D5E}" destId="{E5B09AE8-B400-4F54-83A1-1AD5B7236068}" srcOrd="3" destOrd="0" presId="urn:microsoft.com/office/officeart/2005/8/layout/vList2"/>
    <dgm:cxn modelId="{83AAAEA3-2553-4D46-9EE9-9216187A9FD2}" type="presParOf" srcId="{A326C8E4-A931-4D07-A2C4-64F9333E7D5E}" destId="{CC80C5B7-D971-4B85-8AE7-DA2FC9153365}" srcOrd="4" destOrd="0" presId="urn:microsoft.com/office/officeart/2005/8/layout/vList2"/>
    <dgm:cxn modelId="{7F06AB77-63DD-4C8F-B618-3E4ADF806D36}" type="presParOf" srcId="{A326C8E4-A931-4D07-A2C4-64F9333E7D5E}" destId="{B3F56CDE-EB0C-4F93-A167-6FD6FE2D598F}" srcOrd="5" destOrd="0" presId="urn:microsoft.com/office/officeart/2005/8/layout/vList2"/>
    <dgm:cxn modelId="{AAC9C5EB-4B8E-4B63-90E0-F51722B6F364}" type="presParOf" srcId="{A326C8E4-A931-4D07-A2C4-64F9333E7D5E}" destId="{06AFDA89-ED47-4A56-A1C7-D73871137F7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718963-0699-4CBD-98A4-7B4453329C5F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AC55E61-5B3A-4C3E-AD74-CDFA6B0040DA}">
      <dgm:prSet/>
      <dgm:spPr/>
      <dgm:t>
        <a:bodyPr/>
        <a:lstStyle/>
        <a:p>
          <a:r>
            <a:rPr lang="en-US"/>
            <a:t>DAV Closed March 11 for CSO Cert.</a:t>
          </a:r>
        </a:p>
      </dgm:t>
    </dgm:pt>
    <dgm:pt modelId="{62BE1B83-DCA4-4A7C-A17E-4760283AB24C}" type="parTrans" cxnId="{865EFDE1-F18A-4A87-B0A4-C835A536A58A}">
      <dgm:prSet/>
      <dgm:spPr/>
      <dgm:t>
        <a:bodyPr/>
        <a:lstStyle/>
        <a:p>
          <a:endParaRPr lang="en-US"/>
        </a:p>
      </dgm:t>
    </dgm:pt>
    <dgm:pt modelId="{2EAF2E20-AD1D-430C-94DB-2341058B0CF5}" type="sibTrans" cxnId="{865EFDE1-F18A-4A87-B0A4-C835A536A58A}">
      <dgm:prSet/>
      <dgm:spPr/>
      <dgm:t>
        <a:bodyPr/>
        <a:lstStyle/>
        <a:p>
          <a:endParaRPr lang="en-US"/>
        </a:p>
      </dgm:t>
    </dgm:pt>
    <dgm:pt modelId="{34D34EB8-E001-42BC-A329-5BF2BAF10387}">
      <dgm:prSet/>
      <dgm:spPr/>
      <dgm:t>
        <a:bodyPr/>
        <a:lstStyle/>
        <a:p>
          <a:r>
            <a:rPr lang="en-US" b="1"/>
            <a:t>Next Donation Dinner  March 13. Pay $15 by 3/12</a:t>
          </a:r>
        </a:p>
      </dgm:t>
    </dgm:pt>
    <dgm:pt modelId="{389ED8E2-ACD7-431E-A91A-96CC47EEAD52}" type="parTrans" cxnId="{ECFA7A44-4C9F-49F0-833A-667DA126F79C}">
      <dgm:prSet/>
      <dgm:spPr/>
      <dgm:t>
        <a:bodyPr/>
        <a:lstStyle/>
        <a:p>
          <a:endParaRPr lang="en-US"/>
        </a:p>
      </dgm:t>
    </dgm:pt>
    <dgm:pt modelId="{B0083473-592B-49D7-B228-85B95042101B}" type="sibTrans" cxnId="{ECFA7A44-4C9F-49F0-833A-667DA126F79C}">
      <dgm:prSet/>
      <dgm:spPr/>
      <dgm:t>
        <a:bodyPr/>
        <a:lstStyle/>
        <a:p>
          <a:endParaRPr lang="en-US"/>
        </a:p>
      </dgm:t>
    </dgm:pt>
    <dgm:pt modelId="{288652EF-9420-467D-9AAE-F26B6BC0F1DD}">
      <dgm:prSet/>
      <dgm:spPr/>
      <dgm:t>
        <a:bodyPr/>
        <a:lstStyle/>
        <a:p>
          <a:r>
            <a:rPr lang="en-US"/>
            <a:t>Spaghetti, Salad, Garlic Bread and Dessert!</a:t>
          </a:r>
        </a:p>
      </dgm:t>
    </dgm:pt>
    <dgm:pt modelId="{6199447F-AB4E-495F-B3AC-B71E7A3513DE}" type="parTrans" cxnId="{070DDE52-08F0-468C-AD68-0D696C8BCF95}">
      <dgm:prSet/>
      <dgm:spPr/>
      <dgm:t>
        <a:bodyPr/>
        <a:lstStyle/>
        <a:p>
          <a:endParaRPr lang="en-US"/>
        </a:p>
      </dgm:t>
    </dgm:pt>
    <dgm:pt modelId="{D49954E3-CF1B-4CB0-B8BF-DC77D89EE62B}" type="sibTrans" cxnId="{070DDE52-08F0-468C-AD68-0D696C8BCF95}">
      <dgm:prSet/>
      <dgm:spPr/>
      <dgm:t>
        <a:bodyPr/>
        <a:lstStyle/>
        <a:p>
          <a:endParaRPr lang="en-US"/>
        </a:p>
      </dgm:t>
    </dgm:pt>
    <dgm:pt modelId="{9B9866CC-2D0C-479E-83DC-C859F1FA7F63}" type="pres">
      <dgm:prSet presAssocID="{B3718963-0699-4CBD-98A4-7B4453329C5F}" presName="linear" presStyleCnt="0">
        <dgm:presLayoutVars>
          <dgm:animLvl val="lvl"/>
          <dgm:resizeHandles val="exact"/>
        </dgm:presLayoutVars>
      </dgm:prSet>
      <dgm:spPr/>
    </dgm:pt>
    <dgm:pt modelId="{31916EEC-D251-4E19-BDDF-6A1C0B89E105}" type="pres">
      <dgm:prSet presAssocID="{BAC55E61-5B3A-4C3E-AD74-CDFA6B0040D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34159EF-40A5-4763-A9F7-6FEBF0A581E1}" type="pres">
      <dgm:prSet presAssocID="{2EAF2E20-AD1D-430C-94DB-2341058B0CF5}" presName="spacer" presStyleCnt="0"/>
      <dgm:spPr/>
    </dgm:pt>
    <dgm:pt modelId="{5CCF07FF-E22D-4C7B-BE1A-9FC501D51089}" type="pres">
      <dgm:prSet presAssocID="{34D34EB8-E001-42BC-A329-5BF2BAF1038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1DA85AB-DECC-4463-99E9-08782E310923}" type="pres">
      <dgm:prSet presAssocID="{B0083473-592B-49D7-B228-85B95042101B}" presName="spacer" presStyleCnt="0"/>
      <dgm:spPr/>
    </dgm:pt>
    <dgm:pt modelId="{0CE83F32-4905-4F50-9C0C-B25F9161A991}" type="pres">
      <dgm:prSet presAssocID="{288652EF-9420-467D-9AAE-F26B6BC0F1D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CFA7A44-4C9F-49F0-833A-667DA126F79C}" srcId="{B3718963-0699-4CBD-98A4-7B4453329C5F}" destId="{34D34EB8-E001-42BC-A329-5BF2BAF10387}" srcOrd="1" destOrd="0" parTransId="{389ED8E2-ACD7-431E-A91A-96CC47EEAD52}" sibTransId="{B0083473-592B-49D7-B228-85B95042101B}"/>
    <dgm:cxn modelId="{4F230A4E-F80E-4CBE-A952-4256E9E615E8}" type="presOf" srcId="{BAC55E61-5B3A-4C3E-AD74-CDFA6B0040DA}" destId="{31916EEC-D251-4E19-BDDF-6A1C0B89E105}" srcOrd="0" destOrd="0" presId="urn:microsoft.com/office/officeart/2005/8/layout/vList2"/>
    <dgm:cxn modelId="{070DDE52-08F0-468C-AD68-0D696C8BCF95}" srcId="{B3718963-0699-4CBD-98A4-7B4453329C5F}" destId="{288652EF-9420-467D-9AAE-F26B6BC0F1DD}" srcOrd="2" destOrd="0" parTransId="{6199447F-AB4E-495F-B3AC-B71E7A3513DE}" sibTransId="{D49954E3-CF1B-4CB0-B8BF-DC77D89EE62B}"/>
    <dgm:cxn modelId="{074E947A-C49F-42BF-9AB8-A0ACAC6EDAB7}" type="presOf" srcId="{B3718963-0699-4CBD-98A4-7B4453329C5F}" destId="{9B9866CC-2D0C-479E-83DC-C859F1FA7F63}" srcOrd="0" destOrd="0" presId="urn:microsoft.com/office/officeart/2005/8/layout/vList2"/>
    <dgm:cxn modelId="{278997E0-3357-4AC9-93C1-9BE34C8B598B}" type="presOf" srcId="{34D34EB8-E001-42BC-A329-5BF2BAF10387}" destId="{5CCF07FF-E22D-4C7B-BE1A-9FC501D51089}" srcOrd="0" destOrd="0" presId="urn:microsoft.com/office/officeart/2005/8/layout/vList2"/>
    <dgm:cxn modelId="{865EFDE1-F18A-4A87-B0A4-C835A536A58A}" srcId="{B3718963-0699-4CBD-98A4-7B4453329C5F}" destId="{BAC55E61-5B3A-4C3E-AD74-CDFA6B0040DA}" srcOrd="0" destOrd="0" parTransId="{62BE1B83-DCA4-4A7C-A17E-4760283AB24C}" sibTransId="{2EAF2E20-AD1D-430C-94DB-2341058B0CF5}"/>
    <dgm:cxn modelId="{13CAE6E8-FD80-4D86-85CC-C4F2FD7BA336}" type="presOf" srcId="{288652EF-9420-467D-9AAE-F26B6BC0F1DD}" destId="{0CE83F32-4905-4F50-9C0C-B25F9161A991}" srcOrd="0" destOrd="0" presId="urn:microsoft.com/office/officeart/2005/8/layout/vList2"/>
    <dgm:cxn modelId="{D9C86576-9C99-43B7-A9CD-40DA6FCAC779}" type="presParOf" srcId="{9B9866CC-2D0C-479E-83DC-C859F1FA7F63}" destId="{31916EEC-D251-4E19-BDDF-6A1C0B89E105}" srcOrd="0" destOrd="0" presId="urn:microsoft.com/office/officeart/2005/8/layout/vList2"/>
    <dgm:cxn modelId="{A4CA53EB-E045-4FFE-A0D3-EDDBFE3491FC}" type="presParOf" srcId="{9B9866CC-2D0C-479E-83DC-C859F1FA7F63}" destId="{734159EF-40A5-4763-A9F7-6FEBF0A581E1}" srcOrd="1" destOrd="0" presId="urn:microsoft.com/office/officeart/2005/8/layout/vList2"/>
    <dgm:cxn modelId="{6F16EB89-CBDE-4EFD-AD53-5D75ADB55A76}" type="presParOf" srcId="{9B9866CC-2D0C-479E-83DC-C859F1FA7F63}" destId="{5CCF07FF-E22D-4C7B-BE1A-9FC501D51089}" srcOrd="2" destOrd="0" presId="urn:microsoft.com/office/officeart/2005/8/layout/vList2"/>
    <dgm:cxn modelId="{E38CAFA9-AF12-4026-8C32-14A58C4302AB}" type="presParOf" srcId="{9B9866CC-2D0C-479E-83DC-C859F1FA7F63}" destId="{C1DA85AB-DECC-4463-99E9-08782E310923}" srcOrd="3" destOrd="0" presId="urn:microsoft.com/office/officeart/2005/8/layout/vList2"/>
    <dgm:cxn modelId="{4590414C-48D3-4C1E-95E6-FB1D8BF6EBC4}" type="presParOf" srcId="{9B9866CC-2D0C-479E-83DC-C859F1FA7F63}" destId="{0CE83F32-4905-4F50-9C0C-B25F9161A99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F997B4-D47B-4DB3-8818-BC7B643DDC2C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Donations</a:t>
          </a:r>
        </a:p>
      </dsp:txBody>
      <dsp:txXfrm>
        <a:off x="0" y="39687"/>
        <a:ext cx="3286125" cy="1971675"/>
      </dsp:txXfrm>
    </dsp:sp>
    <dsp:sp modelId="{2649004D-B4EA-491E-85F6-D2E8AEBB5BB0}">
      <dsp:nvSpPr>
        <dsp:cNvPr id="0" name=""/>
        <dsp:cNvSpPr/>
      </dsp:nvSpPr>
      <dsp:spPr>
        <a:xfrm>
          <a:off x="7229475" y="2263401"/>
          <a:ext cx="3286125" cy="1971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Office Supplies</a:t>
          </a:r>
        </a:p>
      </dsp:txBody>
      <dsp:txXfrm>
        <a:off x="7229475" y="2263401"/>
        <a:ext cx="3286125" cy="1971675"/>
      </dsp:txXfrm>
    </dsp:sp>
    <dsp:sp modelId="{F17540BE-E4D9-49F2-A843-D62D2DA27F8C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Please Donate to the Service fund to pay for </a:t>
          </a:r>
        </a:p>
      </dsp:txBody>
      <dsp:txXfrm>
        <a:off x="7229475" y="39687"/>
        <a:ext cx="3286125" cy="1971675"/>
      </dsp:txXfrm>
    </dsp:sp>
    <dsp:sp modelId="{46AA8E63-5AF0-4A75-A4AF-473719A609F2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/>
            <a:t>Checks (made out to DAV147)</a:t>
          </a:r>
          <a:endParaRPr lang="en-US" sz="3700" kern="1200"/>
        </a:p>
      </dsp:txBody>
      <dsp:txXfrm>
        <a:off x="0" y="2339975"/>
        <a:ext cx="3286125" cy="1971675"/>
      </dsp:txXfrm>
    </dsp:sp>
    <dsp:sp modelId="{FC284614-EDD0-42CA-A0D6-1ABA8815CD68}">
      <dsp:nvSpPr>
        <dsp:cNvPr id="0" name=""/>
        <dsp:cNvSpPr/>
      </dsp:nvSpPr>
      <dsp:spPr>
        <a:xfrm>
          <a:off x="3793831" y="2271853"/>
          <a:ext cx="3286125" cy="1971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Cleaning Supplies</a:t>
          </a:r>
        </a:p>
      </dsp:txBody>
      <dsp:txXfrm>
        <a:off x="3793831" y="2271853"/>
        <a:ext cx="3286125" cy="1971675"/>
      </dsp:txXfrm>
    </dsp:sp>
    <dsp:sp modelId="{4DB0AA96-3A1F-497F-824E-15C3FBF42EDC}">
      <dsp:nvSpPr>
        <dsp:cNvPr id="0" name=""/>
        <dsp:cNvSpPr/>
      </dsp:nvSpPr>
      <dsp:spPr>
        <a:xfrm>
          <a:off x="3793864" y="47134"/>
          <a:ext cx="3286125" cy="1971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kern="1200">
              <a:solidFill>
                <a:schemeClr val="bg1"/>
              </a:solidFill>
            </a:rPr>
            <a:t>We DO NOT Accept Garage Sale Items</a:t>
          </a:r>
        </a:p>
      </dsp:txBody>
      <dsp:txXfrm>
        <a:off x="3793864" y="47134"/>
        <a:ext cx="3286125" cy="197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D8723A-5908-4703-A9F1-6D4B000642C6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24 January 2026</a:t>
          </a:r>
        </a:p>
      </dsp:txBody>
      <dsp:txXfrm>
        <a:off x="0" y="39687"/>
        <a:ext cx="3286125" cy="1971675"/>
      </dsp:txXfrm>
    </dsp:sp>
    <dsp:sp modelId="{7BDF484A-76D4-4D2A-BCA7-46858DE64863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1288723"/>
                <a:satOff val="-3699"/>
                <a:lumOff val="-5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288723"/>
                <a:satOff val="-3699"/>
                <a:lumOff val="-5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288723"/>
                <a:satOff val="-3699"/>
                <a:lumOff val="-5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59 Years</a:t>
          </a:r>
        </a:p>
      </dsp:txBody>
      <dsp:txXfrm>
        <a:off x="3614737" y="39687"/>
        <a:ext cx="3286125" cy="1971675"/>
      </dsp:txXfrm>
    </dsp:sp>
    <dsp:sp modelId="{D7F3852A-33B3-4A57-9CDE-F6306B4F367A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2577445"/>
                <a:satOff val="-7397"/>
                <a:lumOff val="-11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577445"/>
                <a:satOff val="-7397"/>
                <a:lumOff val="-11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577445"/>
                <a:satOff val="-7397"/>
                <a:lumOff val="-11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Social Hour: 5-6pm</a:t>
          </a:r>
        </a:p>
      </dsp:txBody>
      <dsp:txXfrm>
        <a:off x="7229475" y="39687"/>
        <a:ext cx="3286125" cy="1971675"/>
      </dsp:txXfrm>
    </dsp:sp>
    <dsp:sp modelId="{397ACA1E-DFB2-43BE-B1FB-67B92BAEA189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3866169"/>
                <a:satOff val="-11096"/>
                <a:lumOff val="-17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866169"/>
                <a:satOff val="-11096"/>
                <a:lumOff val="-17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866169"/>
                <a:satOff val="-11096"/>
                <a:lumOff val="-17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Dinner: 6pm to 8pm</a:t>
          </a:r>
        </a:p>
      </dsp:txBody>
      <dsp:txXfrm>
        <a:off x="0" y="2339975"/>
        <a:ext cx="3286125" cy="1971675"/>
      </dsp:txXfrm>
    </dsp:sp>
    <dsp:sp modelId="{27C7F2B8-5E44-4C8B-ACE0-E6E38930A761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5154891"/>
                <a:satOff val="-14794"/>
                <a:lumOff val="-23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154891"/>
                <a:satOff val="-14794"/>
                <a:lumOff val="-23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154891"/>
                <a:satOff val="-14794"/>
                <a:lumOff val="-23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RSVP No Later Than 20</a:t>
          </a:r>
          <a:r>
            <a:rPr lang="en-US" sz="3800" kern="1200" baseline="30000"/>
            <a:t>th</a:t>
          </a:r>
          <a:r>
            <a:rPr lang="en-US" sz="3800" kern="1200"/>
            <a:t> at end of day</a:t>
          </a:r>
        </a:p>
      </dsp:txBody>
      <dsp:txXfrm>
        <a:off x="3614737" y="2339975"/>
        <a:ext cx="3286125" cy="1971675"/>
      </dsp:txXfrm>
    </dsp:sp>
    <dsp:sp modelId="{27D19661-2A42-4FC1-8604-B57C5B434A01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To reserve your seat.</a:t>
          </a:r>
        </a:p>
      </dsp:txBody>
      <dsp:txXfrm>
        <a:off x="7229475" y="2339975"/>
        <a:ext cx="3286125" cy="19716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3A9048-4E2B-4E90-A96F-1803CC79F018}">
      <dsp:nvSpPr>
        <dsp:cNvPr id="0" name=""/>
        <dsp:cNvSpPr/>
      </dsp:nvSpPr>
      <dsp:spPr>
        <a:xfrm>
          <a:off x="0" y="56930"/>
          <a:ext cx="6666833" cy="8108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Wednesday – Friday </a:t>
          </a:r>
        </a:p>
      </dsp:txBody>
      <dsp:txXfrm>
        <a:off x="39580" y="96510"/>
        <a:ext cx="6587673" cy="731650"/>
      </dsp:txXfrm>
    </dsp:sp>
    <dsp:sp modelId="{4AEB2C04-C1F3-4695-9574-9B2F11DE5D4C}">
      <dsp:nvSpPr>
        <dsp:cNvPr id="0" name=""/>
        <dsp:cNvSpPr/>
      </dsp:nvSpPr>
      <dsp:spPr>
        <a:xfrm>
          <a:off x="0" y="962780"/>
          <a:ext cx="6666833" cy="810810"/>
        </a:xfrm>
        <a:prstGeom prst="roundRect">
          <a:avLst/>
        </a:prstGeom>
        <a:gradFill rotWithShape="0">
          <a:gsLst>
            <a:gs pos="0">
              <a:schemeClr val="accent2">
                <a:hueOff val="1288723"/>
                <a:satOff val="-3699"/>
                <a:lumOff val="-5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288723"/>
                <a:satOff val="-3699"/>
                <a:lumOff val="-5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288723"/>
                <a:satOff val="-3699"/>
                <a:lumOff val="-5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12 Noon to 4.00pm</a:t>
          </a:r>
        </a:p>
      </dsp:txBody>
      <dsp:txXfrm>
        <a:off x="39580" y="1002360"/>
        <a:ext cx="6587673" cy="731650"/>
      </dsp:txXfrm>
    </dsp:sp>
    <dsp:sp modelId="{1A648B6B-962F-4126-8A41-B9E52F5F8F2C}">
      <dsp:nvSpPr>
        <dsp:cNvPr id="0" name=""/>
        <dsp:cNvSpPr/>
      </dsp:nvSpPr>
      <dsp:spPr>
        <a:xfrm>
          <a:off x="0" y="1868630"/>
          <a:ext cx="6666833" cy="810810"/>
        </a:xfrm>
        <a:prstGeom prst="roundRect">
          <a:avLst/>
        </a:prstGeom>
        <a:gradFill rotWithShape="0">
          <a:gsLst>
            <a:gs pos="0">
              <a:schemeClr val="accent2">
                <a:hueOff val="2577445"/>
                <a:satOff val="-7397"/>
                <a:lumOff val="-11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577445"/>
                <a:satOff val="-7397"/>
                <a:lumOff val="-11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577445"/>
                <a:satOff val="-7397"/>
                <a:lumOff val="-11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Maintenance of the Chapter.</a:t>
          </a:r>
        </a:p>
      </dsp:txBody>
      <dsp:txXfrm>
        <a:off x="39580" y="1908210"/>
        <a:ext cx="6587673" cy="731650"/>
      </dsp:txXfrm>
    </dsp:sp>
    <dsp:sp modelId="{5D93A224-0C0D-472E-8C6C-C2E8275D2DBE}">
      <dsp:nvSpPr>
        <dsp:cNvPr id="0" name=""/>
        <dsp:cNvSpPr/>
      </dsp:nvSpPr>
      <dsp:spPr>
        <a:xfrm>
          <a:off x="0" y="2774480"/>
          <a:ext cx="6666833" cy="810810"/>
        </a:xfrm>
        <a:prstGeom prst="roundRect">
          <a:avLst/>
        </a:prstGeom>
        <a:gradFill rotWithShape="0">
          <a:gsLst>
            <a:gs pos="0">
              <a:schemeClr val="accent2">
                <a:hueOff val="3866169"/>
                <a:satOff val="-11096"/>
                <a:lumOff val="-17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866169"/>
                <a:satOff val="-11096"/>
                <a:lumOff val="-17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866169"/>
                <a:satOff val="-11096"/>
                <a:lumOff val="-17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Cutting Grass</a:t>
          </a:r>
        </a:p>
      </dsp:txBody>
      <dsp:txXfrm>
        <a:off x="39580" y="2814060"/>
        <a:ext cx="6587673" cy="731650"/>
      </dsp:txXfrm>
    </dsp:sp>
    <dsp:sp modelId="{8A640E16-217E-4E80-A4D8-C3708273357C}">
      <dsp:nvSpPr>
        <dsp:cNvPr id="0" name=""/>
        <dsp:cNvSpPr/>
      </dsp:nvSpPr>
      <dsp:spPr>
        <a:xfrm>
          <a:off x="0" y="3680330"/>
          <a:ext cx="6666833" cy="810810"/>
        </a:xfrm>
        <a:prstGeom prst="roundRect">
          <a:avLst/>
        </a:prstGeom>
        <a:gradFill rotWithShape="0">
          <a:gsLst>
            <a:gs pos="0">
              <a:schemeClr val="accent2">
                <a:hueOff val="5154891"/>
                <a:satOff val="-14794"/>
                <a:lumOff val="-23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154891"/>
                <a:satOff val="-14794"/>
                <a:lumOff val="-23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154891"/>
                <a:satOff val="-14794"/>
                <a:lumOff val="-23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Edging</a:t>
          </a:r>
        </a:p>
      </dsp:txBody>
      <dsp:txXfrm>
        <a:off x="39580" y="3719910"/>
        <a:ext cx="6587673" cy="731650"/>
      </dsp:txXfrm>
    </dsp:sp>
    <dsp:sp modelId="{D78EB246-B9BE-4524-B626-376008B81469}">
      <dsp:nvSpPr>
        <dsp:cNvPr id="0" name=""/>
        <dsp:cNvSpPr/>
      </dsp:nvSpPr>
      <dsp:spPr>
        <a:xfrm>
          <a:off x="0" y="4586180"/>
          <a:ext cx="6666833" cy="81081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General Clean up</a:t>
          </a:r>
        </a:p>
      </dsp:txBody>
      <dsp:txXfrm>
        <a:off x="39580" y="4625760"/>
        <a:ext cx="6587673" cy="7316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CAB5C-53C4-4B75-9C23-C212DE5ECC67}">
      <dsp:nvSpPr>
        <dsp:cNvPr id="0" name=""/>
        <dsp:cNvSpPr/>
      </dsp:nvSpPr>
      <dsp:spPr>
        <a:xfrm>
          <a:off x="0" y="642019"/>
          <a:ext cx="6666833" cy="95823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Coffee Call April 4 @ 10am</a:t>
          </a:r>
        </a:p>
      </dsp:txBody>
      <dsp:txXfrm>
        <a:off x="46777" y="688796"/>
        <a:ext cx="6573279" cy="864676"/>
      </dsp:txXfrm>
    </dsp:sp>
    <dsp:sp modelId="{29F3E09F-4E13-4146-9FCF-97C98D16D286}">
      <dsp:nvSpPr>
        <dsp:cNvPr id="0" name=""/>
        <dsp:cNvSpPr/>
      </dsp:nvSpPr>
      <dsp:spPr>
        <a:xfrm>
          <a:off x="0" y="1712569"/>
          <a:ext cx="6666833" cy="958230"/>
        </a:xfrm>
        <a:prstGeom prst="roundRect">
          <a:avLst/>
        </a:prstGeom>
        <a:gradFill rotWithShape="0">
          <a:gsLst>
            <a:gs pos="0">
              <a:schemeClr val="accent2">
                <a:hueOff val="2147871"/>
                <a:satOff val="-6164"/>
                <a:lumOff val="-98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147871"/>
                <a:satOff val="-6164"/>
                <a:lumOff val="-98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147871"/>
                <a:satOff val="-6164"/>
                <a:lumOff val="-98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Next DAV Meeting</a:t>
          </a:r>
        </a:p>
      </dsp:txBody>
      <dsp:txXfrm>
        <a:off x="46777" y="1759346"/>
        <a:ext cx="6573279" cy="864676"/>
      </dsp:txXfrm>
    </dsp:sp>
    <dsp:sp modelId="{CC80C5B7-D971-4B85-8AE7-DA2FC9153365}">
      <dsp:nvSpPr>
        <dsp:cNvPr id="0" name=""/>
        <dsp:cNvSpPr/>
      </dsp:nvSpPr>
      <dsp:spPr>
        <a:xfrm>
          <a:off x="0" y="2783119"/>
          <a:ext cx="6666833" cy="958230"/>
        </a:xfrm>
        <a:prstGeom prst="roundRect">
          <a:avLst/>
        </a:prstGeom>
        <a:gradFill rotWithShape="0">
          <a:gsLst>
            <a:gs pos="0">
              <a:schemeClr val="accent2">
                <a:hueOff val="4295743"/>
                <a:satOff val="-12329"/>
                <a:lumOff val="-197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295743"/>
                <a:satOff val="-12329"/>
                <a:lumOff val="-197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295743"/>
                <a:satOff val="-12329"/>
                <a:lumOff val="-197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April 17th @ 11am</a:t>
          </a:r>
        </a:p>
      </dsp:txBody>
      <dsp:txXfrm>
        <a:off x="46777" y="2829896"/>
        <a:ext cx="6573279" cy="864676"/>
      </dsp:txXfrm>
    </dsp:sp>
    <dsp:sp modelId="{06AFDA89-ED47-4A56-A1C7-D73871137F7B}">
      <dsp:nvSpPr>
        <dsp:cNvPr id="0" name=""/>
        <dsp:cNvSpPr/>
      </dsp:nvSpPr>
      <dsp:spPr>
        <a:xfrm>
          <a:off x="0" y="3853670"/>
          <a:ext cx="6666833" cy="95823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Officers Call April 13</a:t>
          </a:r>
          <a:r>
            <a:rPr lang="en-US" sz="3900" kern="1200" baseline="30000"/>
            <a:t>th</a:t>
          </a:r>
          <a:r>
            <a:rPr lang="en-US" sz="3900" kern="1200"/>
            <a:t> @ 9am</a:t>
          </a:r>
        </a:p>
      </dsp:txBody>
      <dsp:txXfrm>
        <a:off x="46777" y="3900447"/>
        <a:ext cx="6573279" cy="8646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916EEC-D251-4E19-BDDF-6A1C0B89E105}">
      <dsp:nvSpPr>
        <dsp:cNvPr id="0" name=""/>
        <dsp:cNvSpPr/>
      </dsp:nvSpPr>
      <dsp:spPr>
        <a:xfrm>
          <a:off x="0" y="99860"/>
          <a:ext cx="6666833" cy="167075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DAV Closed March 11 for CSO Cert.</a:t>
          </a:r>
        </a:p>
      </dsp:txBody>
      <dsp:txXfrm>
        <a:off x="81560" y="181420"/>
        <a:ext cx="6503713" cy="1507639"/>
      </dsp:txXfrm>
    </dsp:sp>
    <dsp:sp modelId="{5CCF07FF-E22D-4C7B-BE1A-9FC501D51089}">
      <dsp:nvSpPr>
        <dsp:cNvPr id="0" name=""/>
        <dsp:cNvSpPr/>
      </dsp:nvSpPr>
      <dsp:spPr>
        <a:xfrm>
          <a:off x="0" y="1891580"/>
          <a:ext cx="6666833" cy="1670759"/>
        </a:xfrm>
        <a:prstGeom prst="roundRect">
          <a:avLst/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/>
            <a:t>Next Donation Dinner  March 13. Pay $15 by 3/12</a:t>
          </a:r>
        </a:p>
      </dsp:txBody>
      <dsp:txXfrm>
        <a:off x="81560" y="1973140"/>
        <a:ext cx="6503713" cy="1507639"/>
      </dsp:txXfrm>
    </dsp:sp>
    <dsp:sp modelId="{0CE83F32-4905-4F50-9C0C-B25F9161A991}">
      <dsp:nvSpPr>
        <dsp:cNvPr id="0" name=""/>
        <dsp:cNvSpPr/>
      </dsp:nvSpPr>
      <dsp:spPr>
        <a:xfrm>
          <a:off x="0" y="3683300"/>
          <a:ext cx="6666833" cy="1670759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Spaghetti, Salad, Garlic Bread and Dessert!</a:t>
          </a:r>
        </a:p>
      </dsp:txBody>
      <dsp:txXfrm>
        <a:off x="81560" y="3764860"/>
        <a:ext cx="6503713" cy="15076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B00EF-8838-9670-28DA-B02336D47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EA2891-CF3F-5937-64A9-442910D408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64996-FBE0-83E9-4CAC-341A02DC7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7E81-15F0-42F3-A471-DD6345126A8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83BF7-6DF8-4C35-039E-3A9F548B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0CEB7-F125-0EBA-04C3-454A9B3B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832A9-74A6-4F75-95B5-DEFCFC99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40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FB53B-5DA9-74D9-6CEF-D68747C2D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C7EE81-9458-52F5-6707-BD4B36DFB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68AEB-E748-16D2-8533-94A67922D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7E81-15F0-42F3-A471-DD6345126A8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1FED6-6343-0B0E-EF8E-2B33EB14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8D60E-C370-D4A2-E0F7-C9D070C13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832A9-74A6-4F75-95B5-DEFCFC99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69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7B9752-93F7-8E9C-AFF9-5A5361AC14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8037BD-9519-72CB-2DCA-BEDA578046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36629-435E-B7B4-2D8A-3AEB82C51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7E81-15F0-42F3-A471-DD6345126A8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C0355-C21A-1F5B-0ECA-C5AABE657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1D02F-4204-A677-97C1-96E57F298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832A9-74A6-4F75-95B5-DEFCFC99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1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C6FD2-7C26-08B0-2D9F-B83D24E83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20C34-067F-00B8-7DD0-87CCD7386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3A114-2CEB-9E0C-C1BE-580653F64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7E81-15F0-42F3-A471-DD6345126A8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3489C-DEC5-0E30-8865-AEDD5E3F2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BE83B-7AB0-9875-DC85-FCD75D359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832A9-74A6-4F75-95B5-DEFCFC99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3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B7017-6D16-E9B0-F0B0-7022B80D7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91672-9770-1933-2351-4CA1674C6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6109D-5C3C-935D-8E14-DE36EE4C4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7E81-15F0-42F3-A471-DD6345126A8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96637-C164-8C88-6442-61594DFAC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B7AA3-2934-9B72-47D4-5F91AAFDE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832A9-74A6-4F75-95B5-DEFCFC99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48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E0D27-3749-0861-09E1-5169227DD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2D532-E2F3-36AC-2C48-7F9F40426C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457B40-9D66-2B83-FF83-1EEFF572A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35401-0CA2-43AE-8D9E-8BA8EDB1E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7E81-15F0-42F3-A471-DD6345126A8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53219-2D3E-4D54-983E-057CF9649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AF689A-3208-E5CC-58F9-FF44E2CD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832A9-74A6-4F75-95B5-DEFCFC99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77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3002-4954-8672-1DF2-47BC82A2B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75D65-8AB0-978A-E339-547D2F4CB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C9327E-BF19-A8A5-91EA-2BE6D1C19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7A80BB-586C-4A94-2C33-5A0EFBB544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018F8C-C450-2AFD-F937-5C2130A1A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9618D-4B79-0A84-9D3D-FFC79D881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7E81-15F0-42F3-A471-DD6345126A8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64E7ED-A862-C1FD-0270-B2E89950B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08ABA3-F3C4-E864-C705-DBA931200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832A9-74A6-4F75-95B5-DEFCFC99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6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54B33-A2AE-55EE-957E-A1A2389B0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0C38BF-2FD8-9006-C12F-98ACF8928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7E81-15F0-42F3-A471-DD6345126A8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BBBA9B-1EFC-A89D-D214-3AD0C0EC4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729A1-CCF1-85C9-A66F-EBF7BCA1A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832A9-74A6-4F75-95B5-DEFCFC99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2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A13783-ADE1-90D4-7964-CC49C1704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7E81-15F0-42F3-A471-DD6345126A8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93074F-FB24-3C47-908F-785F7B6C3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26811-D6FD-0F95-EE00-3924A6AE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832A9-74A6-4F75-95B5-DEFCFC99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24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68002-316B-3031-7522-3BA87E14A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CEA5B-FB2B-E2CB-F595-66ABF508A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BDE2D-0C88-EA3D-F723-378E0E7BB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67C61-589C-594C-707E-E5E902FE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7E81-15F0-42F3-A471-DD6345126A8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460A3-5BDA-DAEB-921C-B21F55330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DD585-42CE-F3E6-2806-8EB8E79A0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832A9-74A6-4F75-95B5-DEFCFC99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65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A091E-F366-7988-2816-DAC8D5BD3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03AB3C-9B9F-8A4D-D810-B13321CD9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797E77-34AA-C57B-3AD6-879975BF6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B72EC-C4DF-AD74-B05C-A5AD93EF8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7E81-15F0-42F3-A471-DD6345126A8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F840E-DB58-05B7-3CF5-8D0928759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29289-8594-1444-9D3E-C6F4E4568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832A9-74A6-4F75-95B5-DEFCFC99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7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69E4ED-CD54-F757-11D7-C122E4361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D81F7-9EE1-FC45-3481-3B6C695B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1AD81-63D9-A5EF-CA37-5A418F029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07E81-15F0-42F3-A471-DD6345126A83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66C1A-5803-70F8-A4C6-437C0FF6C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F3B3C-D89C-0FDD-D358-882CA680B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9832A9-74A6-4F75-95B5-DEFCFC99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2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hyperlink" Target="tel:1-888-583-(8387)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FE4000-BDE1-8C20-519F-5E38F2800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0F8B39-8D64-8A79-ECB0-CF03D53B70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/>
              <a:t>DAV 147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004FE-C33B-8A65-1A58-022149F292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b="1"/>
              <a:t>760</a:t>
            </a:r>
            <a:r>
              <a:rPr lang="en-US" sz="4800" b="1" baseline="30000"/>
              <a:t>th</a:t>
            </a:r>
            <a:endParaRPr lang="en-US" sz="4800" b="1"/>
          </a:p>
          <a:p>
            <a:r>
              <a:rPr lang="en-US" sz="4800" b="1"/>
              <a:t>Monthly Meeting</a:t>
            </a:r>
          </a:p>
        </p:txBody>
      </p:sp>
    </p:spTree>
    <p:extLst>
      <p:ext uri="{BB962C8B-B14F-4D97-AF65-F5344CB8AC3E}">
        <p14:creationId xmlns:p14="http://schemas.microsoft.com/office/powerpoint/2010/main" val="2413732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1C393D-3386-EAE3-51AE-36D9FBAEE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8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59909-EE31-475E-AE93-DD01E8987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344" y="643467"/>
            <a:ext cx="863731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40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664F98-2F50-D798-8E64-7E9178A25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5BF4DF2C-F028-4921-9C23-41303F650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7C2D9-6CB7-8528-1730-DBD2FBE94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598246"/>
            <a:ext cx="4412419" cy="3626217"/>
          </a:xfrm>
        </p:spPr>
        <p:txBody>
          <a:bodyPr anchor="t">
            <a:normAutofit/>
          </a:bodyPr>
          <a:lstStyle/>
          <a:p>
            <a:pPr algn="r"/>
            <a:r>
              <a:rPr lang="en-US" sz="6200">
                <a:solidFill>
                  <a:srgbClr val="FFFFFF"/>
                </a:solidFill>
              </a:rPr>
              <a:t>Sr. Vice Commander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119B92-CD06-AF56-F52C-6215733BA1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69679" y="3809701"/>
            <a:ext cx="5853590" cy="1875738"/>
          </a:xfrm>
        </p:spPr>
        <p:txBody>
          <a:bodyPr>
            <a:normAutofit fontScale="62500" lnSpcReduction="20000"/>
          </a:bodyPr>
          <a:lstStyle/>
          <a:p>
            <a:r>
              <a:rPr lang="en-US" sz="4800">
                <a:solidFill>
                  <a:srgbClr val="FFFFFF"/>
                </a:solidFill>
              </a:rPr>
              <a:t>Members  1868</a:t>
            </a:r>
          </a:p>
          <a:p>
            <a:r>
              <a:rPr lang="en-US" sz="4800">
                <a:solidFill>
                  <a:srgbClr val="FFFFFF"/>
                </a:solidFill>
              </a:rPr>
              <a:t>LVAP Government Money Saved </a:t>
            </a:r>
          </a:p>
          <a:p>
            <a:r>
              <a:rPr lang="en-US" sz="4800">
                <a:solidFill>
                  <a:srgbClr val="FFFFFF"/>
                </a:solidFill>
              </a:rPr>
              <a:t>1115 x 28 = $31,220.00</a:t>
            </a:r>
          </a:p>
          <a:p>
            <a:pPr algn="r"/>
            <a:br>
              <a:rPr lang="en-US" sz="1000">
                <a:solidFill>
                  <a:srgbClr val="FFFFFF"/>
                </a:solidFill>
              </a:rPr>
            </a:br>
            <a:endParaRPr lang="en-US" sz="1000">
              <a:solidFill>
                <a:srgbClr val="FFFFFF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16E4F04-18A5-5138-219A-612839A9D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28" y="2787590"/>
            <a:ext cx="4004098" cy="256262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92B7B61-D701-474B-AE8F-EA238B550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17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Graphic 21">
              <a:extLst>
                <a:ext uri="{FF2B5EF4-FFF2-40B4-BE49-F238E27FC236}">
                  <a16:creationId xmlns:a16="http://schemas.microsoft.com/office/drawing/2014/main" id="{8D61482F-F3C5-4D66-8C5D-C6BBE3E12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3050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ACF86-E207-F5D7-7C8F-186BF38BB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en-US" sz="3600" b="1"/>
              <a:t>Members Added Last Year</a:t>
            </a:r>
          </a:p>
        </p:txBody>
      </p:sp>
      <p:pic>
        <p:nvPicPr>
          <p:cNvPr id="5" name="Picture 4" descr="Locator flag on a city map">
            <a:extLst>
              <a:ext uri="{FF2B5EF4-FFF2-40B4-BE49-F238E27FC236}">
                <a16:creationId xmlns:a16="http://schemas.microsoft.com/office/drawing/2014/main" id="{AE442037-8399-1FFE-56C1-2B3B62F9A7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95" r="46267" b="-1"/>
          <a:stretch>
            <a:fillRect/>
          </a:stretch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D7589-3F45-C22D-8F21-000FDE19B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/>
              <a:t>93</a:t>
            </a:r>
          </a:p>
          <a:p>
            <a:pPr marL="0" indent="0">
              <a:buNone/>
            </a:pPr>
            <a:endParaRPr lang="en-US" sz="2000"/>
          </a:p>
          <a:p>
            <a:pPr marL="0" indent="0" algn="ctr">
              <a:buNone/>
            </a:pPr>
            <a:r>
              <a:rPr lang="en-US" sz="2000" i="1"/>
              <a:t>Location Unknown</a:t>
            </a:r>
          </a:p>
        </p:txBody>
      </p:sp>
    </p:spTree>
    <p:extLst>
      <p:ext uri="{BB962C8B-B14F-4D97-AF65-F5344CB8AC3E}">
        <p14:creationId xmlns:p14="http://schemas.microsoft.com/office/powerpoint/2010/main" val="1953539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91F61F-99DA-73E7-1AF1-0A9EB5387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BF4DF2C-F028-4921-9C23-41303F650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D6A3BB-907A-5030-47B1-F390875EE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598246"/>
            <a:ext cx="4412419" cy="3626217"/>
          </a:xfrm>
        </p:spPr>
        <p:txBody>
          <a:bodyPr anchor="t">
            <a:normAutofit/>
          </a:bodyPr>
          <a:lstStyle/>
          <a:p>
            <a:pPr algn="r"/>
            <a:r>
              <a:rPr lang="en-US" sz="6200">
                <a:solidFill>
                  <a:srgbClr val="FFFFFF"/>
                </a:solidFill>
              </a:rPr>
              <a:t>Jr. Vice Commander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0C917-ECA2-8F05-6346-DE92EFFB1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74" y="4146282"/>
            <a:ext cx="5375709" cy="2271664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Community &amp; Claims</a:t>
            </a:r>
          </a:p>
          <a:p>
            <a:pPr algn="l"/>
            <a:endParaRPr lang="en-US" sz="270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4DB9F23-0533-A00C-C20C-59B98CE12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925" y="2634132"/>
            <a:ext cx="5664133" cy="264798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92B7B61-D701-474B-AE8F-EA238B550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17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Graphic 21">
              <a:extLst>
                <a:ext uri="{FF2B5EF4-FFF2-40B4-BE49-F238E27FC236}">
                  <a16:creationId xmlns:a16="http://schemas.microsoft.com/office/drawing/2014/main" id="{8D61482F-F3C5-4D66-8C5D-C6BBE3E12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574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40E8C0-5ACC-906D-BA9E-846EB0467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E4558-928A-E69F-2C55-ADC702228A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4609" y="4899432"/>
            <a:ext cx="4805996" cy="1297115"/>
          </a:xfrm>
        </p:spPr>
        <p:txBody>
          <a:bodyPr anchor="t">
            <a:normAutofit/>
          </a:bodyPr>
          <a:lstStyle/>
          <a:p>
            <a:r>
              <a:rPr lang="en-US" sz="4000" b="1">
                <a:solidFill>
                  <a:schemeClr val="tx2"/>
                </a:solidFill>
              </a:rPr>
              <a:t>Community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EF263F-E88A-50F1-2878-D512F9237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8803" y="1476388"/>
            <a:ext cx="5938886" cy="3893269"/>
          </a:xfrm>
        </p:spPr>
        <p:txBody>
          <a:bodyPr anchor="b">
            <a:normAutofit fontScale="25000" lnSpcReduction="20000"/>
          </a:bodyPr>
          <a:lstStyle/>
          <a:p>
            <a:pPr algn="l"/>
            <a:endParaRPr lang="en-US" sz="500">
              <a:solidFill>
                <a:schemeClr val="tx2"/>
              </a:solidFill>
            </a:endParaRPr>
          </a:p>
          <a:p>
            <a:r>
              <a:rPr lang="en-US" sz="8800"/>
              <a:t>On February 10 David Ferris from In the Zone came to re-certify Mike, Jose, Peter, Iris, Laurence and David  at the chapter for the AS&amp;K Course. </a:t>
            </a:r>
          </a:p>
          <a:p>
            <a:br>
              <a:rPr lang="en-US" sz="8800"/>
            </a:br>
            <a:endParaRPr lang="en-US" sz="8800"/>
          </a:p>
          <a:p>
            <a:r>
              <a:rPr lang="en-US" sz="8800"/>
              <a:t>3. On February 19, the Commander and Jr. Vice Commander attended the In the Zone presentation. </a:t>
            </a:r>
          </a:p>
          <a:p>
            <a:br>
              <a:rPr lang="en-US" sz="8800"/>
            </a:br>
            <a:endParaRPr lang="en-US" sz="8800"/>
          </a:p>
          <a:p>
            <a:r>
              <a:rPr lang="en-US" sz="8800"/>
              <a:t>4. On February 27 we held a fundraiser for our chapter's building fund.  A total of 25 people assisted at that event. Thanks for all your support. </a:t>
            </a:r>
          </a:p>
          <a:p>
            <a:br>
              <a:rPr lang="en-US" sz="8800"/>
            </a:br>
            <a:br>
              <a:rPr lang="en-US" sz="3200"/>
            </a:br>
            <a:endParaRPr lang="en-US" sz="3200">
              <a:solidFill>
                <a:schemeClr val="tx2"/>
              </a:solidFill>
            </a:endParaRPr>
          </a:p>
        </p:txBody>
      </p:sp>
      <p:pic>
        <p:nvPicPr>
          <p:cNvPr id="7" name="Graphic 6" descr="Users">
            <a:extLst>
              <a:ext uri="{FF2B5EF4-FFF2-40B4-BE49-F238E27FC236}">
                <a16:creationId xmlns:a16="http://schemas.microsoft.com/office/drawing/2014/main" id="{E9094282-8844-99F2-1C20-602F14883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5052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212B79-EC67-0F74-71AD-BEF7805B0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515D20E-1AB7-4E74-9236-2B72B63D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F4A530-207F-CA6A-FA39-D460DD8E3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5028" y="1336329"/>
            <a:ext cx="3892732" cy="4382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Claims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6346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982976"/>
            <a:ext cx="6009366" cy="5120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4EA34-D95F-DACD-F34B-2949EC1D1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5808" y="1336329"/>
            <a:ext cx="5970525" cy="4382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200"/>
              <a:t>February Claims = </a:t>
            </a:r>
            <a:r>
              <a:rPr lang="en-US" sz="3200" b="1"/>
              <a:t>77</a:t>
            </a:r>
          </a:p>
          <a:p>
            <a:pPr algn="l"/>
            <a:r>
              <a:rPr lang="en-US" sz="3200" b="1"/>
              <a:t>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856378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29473F-575B-EAB2-EBD6-477A4A302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214188-EFF4-4B35-BAF9-3DBD28D21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422" y="534546"/>
            <a:ext cx="4805996" cy="1297115"/>
          </a:xfrm>
        </p:spPr>
        <p:txBody>
          <a:bodyPr anchor="t">
            <a:normAutofit fontScale="90000"/>
          </a:bodyPr>
          <a:lstStyle/>
          <a:p>
            <a:pPr algn="l"/>
            <a:br>
              <a:rPr lang="en-US" sz="1600">
                <a:solidFill>
                  <a:schemeClr val="tx2"/>
                </a:solidFill>
              </a:rPr>
            </a:br>
            <a:br>
              <a:rPr lang="en-US" sz="1600">
                <a:solidFill>
                  <a:schemeClr val="tx2"/>
                </a:solidFill>
              </a:rPr>
            </a:br>
            <a:r>
              <a:rPr lang="en-US" sz="6600" b="1">
                <a:solidFill>
                  <a:schemeClr val="tx2"/>
                </a:solidFill>
              </a:rPr>
              <a:t>Old Business</a:t>
            </a:r>
            <a:br>
              <a:rPr lang="en-US" sz="1600">
                <a:solidFill>
                  <a:schemeClr val="tx2"/>
                </a:solidFill>
              </a:rPr>
            </a:br>
            <a:br>
              <a:rPr lang="en-US" sz="1600">
                <a:solidFill>
                  <a:schemeClr val="tx2"/>
                </a:solidFill>
              </a:rPr>
            </a:b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413F10-C986-21C3-6826-FE6E61BEF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6043" y="3922427"/>
            <a:ext cx="5833562" cy="838831"/>
          </a:xfrm>
        </p:spPr>
        <p:txBody>
          <a:bodyPr anchor="b">
            <a:noAutofit/>
          </a:bodyPr>
          <a:lstStyle/>
          <a:p>
            <a:endParaRPr lang="en-US" sz="2800">
              <a:solidFill>
                <a:schemeClr val="tx2"/>
              </a:solidFill>
            </a:endParaRPr>
          </a:p>
          <a:p>
            <a:endParaRPr lang="en-US" sz="2800">
              <a:solidFill>
                <a:schemeClr val="tx2"/>
              </a:solidFill>
            </a:endParaRPr>
          </a:p>
          <a:p>
            <a:r>
              <a:rPr lang="en-US" sz="2800">
                <a:solidFill>
                  <a:schemeClr val="tx2"/>
                </a:solidFill>
              </a:rPr>
              <a:t>Bathroom</a:t>
            </a:r>
            <a:r>
              <a:rPr lang="en-US" sz="4800" b="1">
                <a:solidFill>
                  <a:schemeClr val="tx2"/>
                </a:solidFill>
              </a:rPr>
              <a:t> </a:t>
            </a:r>
            <a:r>
              <a:rPr lang="en-US" sz="2800">
                <a:solidFill>
                  <a:schemeClr val="tx2"/>
                </a:solidFill>
              </a:rPr>
              <a:t>Remodeling </a:t>
            </a:r>
          </a:p>
          <a:p>
            <a:r>
              <a:rPr lang="en-US" sz="2800">
                <a:solidFill>
                  <a:schemeClr val="tx2"/>
                </a:solidFill>
              </a:rPr>
              <a:t>and</a:t>
            </a:r>
          </a:p>
          <a:p>
            <a:r>
              <a:rPr lang="en-US" sz="2800">
                <a:solidFill>
                  <a:schemeClr val="tx2"/>
                </a:solidFill>
              </a:rPr>
              <a:t>  Insulating / Paint</a:t>
            </a:r>
          </a:p>
          <a:p>
            <a:r>
              <a:rPr lang="en-US" sz="2800">
                <a:solidFill>
                  <a:schemeClr val="tx2"/>
                </a:solidFill>
              </a:rPr>
              <a:t>placed on indefinite hold</a:t>
            </a:r>
          </a:p>
        </p:txBody>
      </p:sp>
      <p:pic>
        <p:nvPicPr>
          <p:cNvPr id="7" name="Graphic 6" descr="Person with Cane">
            <a:extLst>
              <a:ext uri="{FF2B5EF4-FFF2-40B4-BE49-F238E27FC236}">
                <a16:creationId xmlns:a16="http://schemas.microsoft.com/office/drawing/2014/main" id="{0F644D35-9520-34FA-D67F-9364AAD47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5398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F124ED-2DD7-DD1B-A0C3-8270D03D1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3BA8C8-A4D8-5F62-43F7-4048003E4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BE0C2C-0414-C56D-28A0-3310FAA20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CF71CF-2E20-3C14-5AD1-4F1759A4C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0863" y="314088"/>
            <a:ext cx="4805996" cy="1297115"/>
          </a:xfrm>
        </p:spPr>
        <p:txBody>
          <a:bodyPr anchor="t">
            <a:normAutofit fontScale="90000"/>
          </a:bodyPr>
          <a:lstStyle/>
          <a:p>
            <a:pPr algn="l"/>
            <a:br>
              <a:rPr lang="en-US" sz="1600">
                <a:solidFill>
                  <a:schemeClr val="tx2"/>
                </a:solidFill>
              </a:rPr>
            </a:br>
            <a:br>
              <a:rPr lang="en-US" sz="1600">
                <a:solidFill>
                  <a:schemeClr val="tx2"/>
                </a:solidFill>
              </a:rPr>
            </a:br>
            <a:r>
              <a:rPr lang="en-US" sz="6600" b="1">
                <a:solidFill>
                  <a:schemeClr val="tx2"/>
                </a:solidFill>
              </a:rPr>
              <a:t>Old Business</a:t>
            </a:r>
            <a:br>
              <a:rPr lang="en-US" sz="1600">
                <a:solidFill>
                  <a:schemeClr val="tx2"/>
                </a:solidFill>
              </a:rPr>
            </a:br>
            <a:br>
              <a:rPr lang="en-US" sz="1600">
                <a:solidFill>
                  <a:schemeClr val="tx2"/>
                </a:solidFill>
              </a:rPr>
            </a:b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ABFD87-F460-964D-FA33-7EF990C83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4117" y="1083816"/>
            <a:ext cx="4935878" cy="1624084"/>
          </a:xfrm>
        </p:spPr>
        <p:txBody>
          <a:bodyPr anchor="b">
            <a:noAutofit/>
          </a:bodyPr>
          <a:lstStyle/>
          <a:p>
            <a:pPr algn="l"/>
            <a:r>
              <a:rPr lang="en-US" sz="3600" b="1">
                <a:solidFill>
                  <a:schemeClr val="tx2"/>
                </a:solidFill>
              </a:rPr>
              <a:t>Connex Reimbursement </a:t>
            </a:r>
          </a:p>
        </p:txBody>
      </p:sp>
      <p:pic>
        <p:nvPicPr>
          <p:cNvPr id="7" name="Graphic 6" descr="Person with Cane">
            <a:extLst>
              <a:ext uri="{FF2B5EF4-FFF2-40B4-BE49-F238E27FC236}">
                <a16:creationId xmlns:a16="http://schemas.microsoft.com/office/drawing/2014/main" id="{682AAFB0-C7B1-96B0-B1A7-8A532E580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49A933F-8FCE-696F-C8E6-77C46CE72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93599EE-CFDB-B19B-323D-D900B962C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4C56883-0367-5D6F-71E8-EAC4FA205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DD34B8D-E7F8-80CB-E5DB-9E34A9FE0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18191A7-24D0-98CE-CFFD-29D8B02103B3}"/>
              </a:ext>
            </a:extLst>
          </p:cNvPr>
          <p:cNvSpPr txBox="1"/>
          <p:nvPr/>
        </p:nvSpPr>
        <p:spPr>
          <a:xfrm>
            <a:off x="6056942" y="2742753"/>
            <a:ext cx="61651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Change to Building Priorities</a:t>
            </a:r>
          </a:p>
          <a:p>
            <a:r>
              <a:rPr lang="en-US" sz="3600"/>
              <a:t>1.Roof – Shingles Brittle and falling off.</a:t>
            </a:r>
          </a:p>
          <a:p>
            <a:endParaRPr lang="en-US" sz="3600"/>
          </a:p>
          <a:p>
            <a:r>
              <a:rPr lang="en-US" sz="3600"/>
              <a:t>2.Electrical -  Not in Code Compliance.</a:t>
            </a:r>
          </a:p>
        </p:txBody>
      </p:sp>
    </p:spTree>
    <p:extLst>
      <p:ext uri="{BB962C8B-B14F-4D97-AF65-F5344CB8AC3E}">
        <p14:creationId xmlns:p14="http://schemas.microsoft.com/office/powerpoint/2010/main" val="46314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984D94-12C5-64B0-F409-0BC1C8A7D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12" y="-172329"/>
            <a:ext cx="5486399" cy="819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23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6E8D9-592A-03C2-C8E7-43DDB0336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856F45-9625-797B-1BDA-2D2AFAEE5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95" y="-186911"/>
            <a:ext cx="5736154" cy="747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08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1D7BF3-147F-6877-C8A3-7D946FFBE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D0B559-64EA-0282-5239-63BA6BCCE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05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</a:rPr>
              <a:t>Call to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50819-67F4-D7BE-201C-56174217C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86639"/>
            <a:ext cx="10515600" cy="34903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/>
          </a:p>
          <a:p>
            <a:pPr marL="0" indent="0" algn="ctr">
              <a:buNone/>
            </a:pP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634979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460B8-F4ED-72C8-7186-724C9D333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0C79E4-D3FC-CCA8-D9D8-B207EF06F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528" y="-756340"/>
            <a:ext cx="6664750" cy="891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67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E3AEAC-4464-C5E9-C017-A3D714411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82368-6441-2F9F-93D1-EDEB66AB3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6900" y="1188637"/>
            <a:ext cx="3141430" cy="44807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New Business</a:t>
            </a:r>
            <a:b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6B433DCD-5940-D0EC-3BA1-918BD7E51B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8927" y="1338729"/>
            <a:ext cx="6652017" cy="41805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b="1"/>
              <a:t>Forget Me Not Drive?</a:t>
            </a:r>
          </a:p>
          <a:p>
            <a:pPr algn="l"/>
            <a:r>
              <a:rPr lang="en-US" sz="3200"/>
              <a:t>Anyone Interested?</a:t>
            </a:r>
          </a:p>
          <a:p>
            <a:pPr algn="l"/>
            <a:r>
              <a:rPr lang="en-US" sz="3200"/>
              <a:t>Volunteers to commit and show up </a:t>
            </a:r>
          </a:p>
          <a:p>
            <a:pPr algn="l"/>
            <a:r>
              <a:rPr lang="en-US" sz="3200"/>
              <a:t>When?</a:t>
            </a:r>
          </a:p>
          <a:p>
            <a:pPr algn="l"/>
            <a:r>
              <a:rPr lang="en-US" sz="3200"/>
              <a:t>Where?</a:t>
            </a:r>
          </a:p>
        </p:txBody>
      </p:sp>
    </p:spTree>
    <p:extLst>
      <p:ext uri="{BB962C8B-B14F-4D97-AF65-F5344CB8AC3E}">
        <p14:creationId xmlns:p14="http://schemas.microsoft.com/office/powerpoint/2010/main" val="427565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DB6717-A038-B95D-A1CC-EC2DB56F1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51CE69-5511-7CB4-F6C0-548C5FEC2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536C4D-BAB3-4DC6-BE77-C20C3A88D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F943E49B-B73D-AC01-8EFB-020F11513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DC881E-E2A4-510E-C049-1F9535F10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99B7C5-7307-45DF-7A1D-7E47C0DB5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6900" y="1188637"/>
            <a:ext cx="3141430" cy="44807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New Business</a:t>
            </a:r>
            <a:b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7C249C-DA79-A6C5-590C-C7DB03BDA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C8F8DBE5-DB2E-0819-0C5A-B085797DF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8927" y="1338729"/>
            <a:ext cx="6652017" cy="41805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b="1"/>
              <a:t>CSO Training at Cedar Hill Texas</a:t>
            </a:r>
          </a:p>
          <a:p>
            <a:pPr algn="l"/>
            <a:r>
              <a:rPr lang="en-US" sz="3200"/>
              <a:t>Saturday, April 11</a:t>
            </a:r>
            <a:r>
              <a:rPr lang="en-US" sz="3200" baseline="30000"/>
              <a:t>th</a:t>
            </a:r>
            <a:r>
              <a:rPr lang="en-US" sz="3200"/>
              <a:t> 2026</a:t>
            </a:r>
          </a:p>
          <a:p>
            <a:pPr algn="l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791248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9EC032-6EE3-21CE-F2E4-E3AB37313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5C352A8-F791-6F59-9131-A2B1C6CB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A84BB25-D5E4-9FAF-E640-5C45520B4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7B1EFE4-FBB7-E351-60F9-3736B2163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E04E5-9AF3-1BB9-C989-44F74F18B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503692-3620-2D89-751E-904CF1131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6900" y="1188637"/>
            <a:ext cx="3141430" cy="44807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New Business</a:t>
            </a:r>
            <a:b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EB96F3-92D3-3E88-A381-9DB0326EE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14898A5A-184C-0412-F27B-FF92A9037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7271" y="1287706"/>
            <a:ext cx="6652017" cy="2183404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600"/>
              <a:t>DAV Fund Raiser Dinners, Twice a month.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3600"/>
          </a:p>
          <a:p>
            <a:pPr algn="l"/>
            <a:r>
              <a:rPr lang="en-US" sz="3500"/>
              <a:t>The dinner price will be from $15.00 to $20.00 depending on the meal.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3D18EA-FE63-64FC-1106-C4CD8B222040}"/>
              </a:ext>
            </a:extLst>
          </p:cNvPr>
          <p:cNvSpPr txBox="1"/>
          <p:nvPr/>
        </p:nvSpPr>
        <p:spPr>
          <a:xfrm>
            <a:off x="4927271" y="3471110"/>
            <a:ext cx="6061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Dinner @ DAV147 on March 27 Served from 5:00pm to 6:30pm</a:t>
            </a:r>
          </a:p>
        </p:txBody>
      </p:sp>
    </p:spTree>
    <p:extLst>
      <p:ext uri="{BB962C8B-B14F-4D97-AF65-F5344CB8AC3E}">
        <p14:creationId xmlns:p14="http://schemas.microsoft.com/office/powerpoint/2010/main" val="3431702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57A5D6-CC30-F3BE-8CAD-00B2769CE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1354134-016C-CF6E-611E-E39DFE167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1933108-6211-2749-9EF1-9B3EADFE3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9F182647-BFBC-CE63-312C-A099B319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BC6786-F7B0-7EBA-9162-114F89565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FD9572-3895-B654-56CB-4B264A62CC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6900" y="1188637"/>
            <a:ext cx="3141430" cy="44807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New Business</a:t>
            </a:r>
            <a:br>
              <a:rPr lang="en-US" sz="5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5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Come and enjoy good food and great fellowship!</a:t>
            </a:r>
            <a:br>
              <a:rPr 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See you there.</a:t>
            </a:r>
            <a:b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3753EC2-24EE-1E57-1A3D-5C1CD062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58855748-0C2F-B601-494C-47E724A79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7271" y="1287706"/>
            <a:ext cx="6652017" cy="21834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36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C8B77F-0A12-EEDD-CF45-843792CE7CFC}"/>
              </a:ext>
            </a:extLst>
          </p:cNvPr>
          <p:cNvSpPr txBox="1"/>
          <p:nvPr/>
        </p:nvSpPr>
        <p:spPr>
          <a:xfrm>
            <a:off x="4927271" y="733425"/>
            <a:ext cx="599790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Dinner Menu</a:t>
            </a:r>
          </a:p>
          <a:p>
            <a:pPr algn="ctr"/>
            <a:r>
              <a:rPr lang="en-US" sz="2800"/>
              <a:t>Chicken Breast with Gravy</a:t>
            </a:r>
          </a:p>
          <a:p>
            <a:pPr algn="ctr"/>
            <a:r>
              <a:rPr lang="en-US" sz="2800"/>
              <a:t>Dressing</a:t>
            </a:r>
          </a:p>
          <a:p>
            <a:pPr algn="ctr"/>
            <a:r>
              <a:rPr lang="en-US" sz="2800"/>
              <a:t>Mixed Veggies</a:t>
            </a:r>
          </a:p>
          <a:p>
            <a:pPr algn="ctr"/>
            <a:r>
              <a:rPr lang="en-US" sz="2800"/>
              <a:t>Corn Bread</a:t>
            </a:r>
          </a:p>
          <a:p>
            <a:pPr algn="ctr"/>
            <a:r>
              <a:rPr lang="en-US" sz="2800"/>
              <a:t>Dessert</a:t>
            </a:r>
          </a:p>
          <a:p>
            <a:pPr algn="ctr"/>
            <a:endParaRPr lang="en-US" sz="3200"/>
          </a:p>
          <a:p>
            <a:pPr algn="ctr"/>
            <a:r>
              <a:rPr lang="en-US" sz="2800"/>
              <a:t>Prepay $20.00 Donation Reserves your meal! </a:t>
            </a:r>
          </a:p>
          <a:p>
            <a:pPr algn="ctr"/>
            <a:r>
              <a:rPr lang="en-US" sz="2800" b="1" u="sng"/>
              <a:t>Cash Only</a:t>
            </a:r>
            <a:r>
              <a:rPr lang="en-US" sz="3200" b="1" u="sng"/>
              <a:t> </a:t>
            </a:r>
          </a:p>
          <a:p>
            <a:pPr algn="ctr"/>
            <a:r>
              <a:rPr lang="en-US" sz="3200" b="1" u="sng"/>
              <a:t>No Later than 3/27</a:t>
            </a:r>
          </a:p>
        </p:txBody>
      </p:sp>
    </p:spTree>
    <p:extLst>
      <p:ext uri="{BB962C8B-B14F-4D97-AF65-F5344CB8AC3E}">
        <p14:creationId xmlns:p14="http://schemas.microsoft.com/office/powerpoint/2010/main" val="339187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5827A-CBE0-13F8-735B-BF1890D9D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9668" y="2664886"/>
            <a:ext cx="4818888" cy="3550789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4800"/>
              <a:t>June 13</a:t>
            </a:r>
            <a:r>
              <a:rPr lang="en-US" sz="4800" baseline="30000"/>
              <a:t>th</a:t>
            </a:r>
            <a:r>
              <a:rPr lang="en-US" sz="4800"/>
              <a:t> 2026</a:t>
            </a:r>
          </a:p>
          <a:p>
            <a:pPr marL="0" indent="0" algn="r">
              <a:buNone/>
            </a:pPr>
            <a:endParaRPr lang="en-US" sz="4800"/>
          </a:p>
          <a:p>
            <a:pPr marL="0" indent="0" algn="ctr">
              <a:buNone/>
            </a:pPr>
            <a:r>
              <a:rPr lang="en-US" sz="4800"/>
              <a:t>More Information to come!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81A192-712D-FC38-5D9E-BCC1D0736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876933"/>
            <a:ext cx="5458968" cy="510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04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66E9D3-33DC-3677-B0D6-23D7CFECE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E3F054-105E-61E3-40E0-0EB1D46197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0377544-6BE4-B925-32C0-C3CC35332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1A61A775-D801-2E5A-4E4C-4F49F7BCA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E9700D-D896-D668-7210-74E773D10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41D02C-D8DE-43BF-EC86-841ECFC8E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6900" y="1188637"/>
            <a:ext cx="3141430" cy="44807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b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2B5D5B-3537-015D-D047-F42316E24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844C96B-AC4F-6DEF-8CD1-EE76A8829015}"/>
              </a:ext>
            </a:extLst>
          </p:cNvPr>
          <p:cNvSpPr txBox="1"/>
          <p:nvPr/>
        </p:nvSpPr>
        <p:spPr>
          <a:xfrm>
            <a:off x="4293112" y="1451728"/>
            <a:ext cx="804367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Empty Aluminum Cans </a:t>
            </a:r>
          </a:p>
          <a:p>
            <a:pPr algn="ctr"/>
            <a:r>
              <a:rPr lang="en-US" sz="4000"/>
              <a:t>ALL </a:t>
            </a:r>
          </a:p>
          <a:p>
            <a:pPr algn="ctr"/>
            <a:r>
              <a:rPr lang="en-US" sz="4000"/>
              <a:t>go into the </a:t>
            </a:r>
            <a:r>
              <a:rPr lang="en-US" sz="4000">
                <a:solidFill>
                  <a:srgbClr val="0066FF"/>
                </a:solidFill>
              </a:rPr>
              <a:t>Blue</a:t>
            </a:r>
            <a:r>
              <a:rPr lang="en-US" sz="4000"/>
              <a:t> recycle bin.</a:t>
            </a:r>
          </a:p>
          <a:p>
            <a:endParaRPr lang="en-US" sz="4000"/>
          </a:p>
          <a:p>
            <a:pPr algn="ctr"/>
            <a:r>
              <a:rPr lang="en-US" sz="3200"/>
              <a:t>Money goes into the Service Fund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1456DA-130F-0B55-DB6C-E06EFF1B6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18" y="1451728"/>
            <a:ext cx="3841246" cy="373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81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3247A7-977F-F8AB-35ED-3DAE43A8BDE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311" b="11420"/>
          <a:stretch>
            <a:fillRect/>
          </a:stretch>
        </p:blipFill>
        <p:spPr>
          <a:xfrm>
            <a:off x="20" y="-94258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3EDEE-DBF9-A30A-3157-145A9BE8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/>
              <a:t>Announcements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EDC3F07-2CD0-FCCD-DCC1-5F549D350D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613295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4530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8C76F12C-E367-36C3-2DD9-2BD8C9AF0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004" y="991209"/>
            <a:ext cx="9701374" cy="83253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>
              <a:ln>
                <a:noFill/>
              </a:ln>
              <a:effectLst/>
              <a:latin typeface="Roboto" panose="02000000000000000000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>
                <a:latin typeface="Roboto" panose="02000000000000000000" pitchFamily="2" charset="0"/>
              </a:rPr>
              <a:t>MOBILITY DEVICE REPAIR SERVICES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b="1">
              <a:latin typeface="Roboto" panose="02000000000000000000" pitchFamily="2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Roboto" panose="02000000000000000000" pitchFamily="2" charset="0"/>
              </a:rPr>
              <a:t>Give </a:t>
            </a:r>
            <a:r>
              <a:rPr lang="en-US" altLang="en-US" sz="2000" b="1">
                <a:latin typeface="Roboto" panose="02000000000000000000" pitchFamily="2" charset="0"/>
              </a:rPr>
              <a:t>Scootaround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Roboto" panose="02000000000000000000" pitchFamily="2" charset="0"/>
              </a:rPr>
              <a:t> a call or submit your case online.</a:t>
            </a:r>
          </a:p>
          <a:p>
            <a:r>
              <a:rPr lang="en-US" altLang="en-US" sz="2000" b="1">
                <a:latin typeface="Roboto" panose="02000000000000000000" pitchFamily="2" charset="0"/>
              </a:rPr>
              <a:t>No Consult Required!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Roboto" panose="02000000000000000000" pitchFamily="2" charset="0"/>
              </a:rPr>
              <a:t>We will take care of everything else! 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>
              <a:ln>
                <a:noFill/>
              </a:ln>
              <a:effectLst/>
              <a:latin typeface="Roboto" panose="02000000000000000000" pitchFamily="2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i="0" u="none" strike="noStrike" cap="none" normalizeH="0" baseline="0">
                <a:ln>
                  <a:noFill/>
                </a:ln>
                <a:effectLst/>
                <a:latin typeface="Roboto" panose="02000000000000000000" pitchFamily="2" charset="0"/>
              </a:rPr>
              <a:t>We provide a single point of contact for the repair of your US </a:t>
            </a:r>
            <a:r>
              <a:rPr kumimoji="0" lang="en-US" altLang="en-US" sz="2000" b="1" i="0" u="sng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Veterans Affairs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sng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issued wheeled mobility devices.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>
              <a:ln>
                <a:noFill/>
              </a:ln>
              <a:effectLst/>
              <a:latin typeface="Roboto" panose="02000000000000000000" pitchFamily="2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Contact </a:t>
            </a:r>
            <a:r>
              <a:rPr kumimoji="0" lang="en-US" altLang="en-US" sz="2000" b="1" i="0" u="none" strike="noStrike" cap="none" normalizeH="0" baseline="0" err="1">
                <a:ln>
                  <a:noFill/>
                </a:ln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Scootaround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 and we will manage all aspects of the case from start to finish!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Toll-Free: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</a:t>
            </a:r>
            <a:r>
              <a:rPr kumimoji="0" lang="en-US" altLang="en-US" sz="2000" b="1" i="0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1-888-583-VETS(8387)</a:t>
            </a:r>
            <a:r>
              <a:rPr kumimoji="0" lang="en-US" altLang="en-US" sz="2000" b="1" i="0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 or Scootaround.com/VA</a:t>
            </a:r>
            <a:endParaRPr kumimoji="0" lang="en-US" altLang="en-US" sz="2000" b="0" i="0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Hours: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797979"/>
                </a:solidFill>
                <a:effectLst/>
                <a:latin typeface="Roboto" panose="02000000000000000000" pitchFamily="2" charset="0"/>
              </a:rPr>
              <a:t> 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Roboto" panose="02000000000000000000" pitchFamily="2" charset="0"/>
              </a:rPr>
              <a:t>Mon to Friday - 8:00 am to 9:00 pm EST.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b="1">
              <a:solidFill>
                <a:srgbClr val="797979"/>
              </a:solidFill>
              <a:latin typeface="Roboto" panose="02000000000000000000" pitchFamily="2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1" i="0" u="none" strike="noStrike" cap="none" normalizeH="0" baseline="0">
              <a:ln>
                <a:noFill/>
              </a:ln>
              <a:solidFill>
                <a:srgbClr val="797979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err="1">
                <a:ln>
                  <a:noFill/>
                </a:ln>
                <a:solidFill>
                  <a:srgbClr val="797979"/>
                </a:solidFill>
                <a:effectLst/>
                <a:latin typeface="Roboto" panose="02000000000000000000" pitchFamily="2" charset="0"/>
              </a:rPr>
              <a:t>Scootaround</a:t>
            </a: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rgbClr val="797979"/>
                </a:solidFill>
                <a:effectLst/>
                <a:latin typeface="Roboto" panose="02000000000000000000" pitchFamily="2" charset="0"/>
              </a:rPr>
              <a:t> has an authorized contract with the US Department of Veterans Affairs.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rgbClr val="797979"/>
                </a:solidFill>
                <a:effectLst/>
                <a:latin typeface="Roboto" panose="02000000000000000000" pitchFamily="2" charset="0"/>
              </a:rPr>
              <a:t>Wheeled Mobility Repair Contract, Contract Number: 36C79123D0007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       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 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                    </a:t>
            </a:r>
            <a:endParaRPr kumimoji="0" lang="en-US" altLang="en-US" sz="1200" b="0" i="0" u="none" strike="noStrike" cap="none" normalizeH="0" baseline="0">
              <a:ln>
                <a:noFill/>
              </a:ln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 </a:t>
            </a:r>
            <a:r>
              <a:rPr kumimoji="0" lang="en-US" altLang="en-US" sz="2300" b="0" i="0" u="none" strike="noStrike" cap="none" normalizeH="0" baseline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                      </a:t>
            </a:r>
            <a:endParaRPr kumimoji="0" lang="en-US" altLang="en-US" sz="1200" b="0" i="0" u="none" strike="noStrike" cap="none" normalizeH="0" baseline="0">
              <a:ln>
                <a:noFill/>
              </a:ln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 </a:t>
            </a:r>
            <a:r>
              <a:rPr kumimoji="0" lang="en-US" altLang="en-US" sz="2700" b="0" i="0" u="none" strike="noStrike" cap="none" normalizeH="0" baseline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              </a:t>
            </a:r>
            <a:endParaRPr kumimoji="0" lang="en-US" altLang="en-US" sz="1200" b="0" i="0" u="none" strike="noStrike" cap="none" normalizeH="0" baseline="0">
              <a:ln>
                <a:noFill/>
              </a:ln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 </a:t>
            </a: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     </a:t>
            </a:r>
            <a:endParaRPr kumimoji="0" lang="en-US" altLang="en-US" sz="1200" b="0" i="0" u="none" strike="noStrike" cap="none" normalizeH="0" baseline="0">
              <a:ln>
                <a:noFill/>
              </a:ln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 </a:t>
            </a:r>
            <a:r>
              <a:rPr kumimoji="0" lang="en-US" altLang="en-US" sz="5100" b="0" i="0" u="none" strike="noStrike" cap="none" normalizeH="0" baseline="0">
                <a:ln>
                  <a:noFill/>
                </a:ln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  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4A3FD45-1B11-A577-E175-B33A2286A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04" y="620806"/>
            <a:ext cx="9620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E9D94D11-3F5E-0667-F2CD-A00666E51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013" y="856554"/>
            <a:ext cx="155257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8028F14-D04C-DBF6-D0A8-C398F6DF4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390" y="900152"/>
            <a:ext cx="1676401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FD0D069B-DB8F-2A21-3DD6-37BA9287E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971" y="869229"/>
            <a:ext cx="1257301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C9A0D9C-F302-7B66-7392-74739ACB7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067" y="718443"/>
            <a:ext cx="742951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68739914-7E36-F0B1-B81B-A93C70F15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533" y="604143"/>
            <a:ext cx="60960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262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DFB17-0E88-614C-2044-749EB25DFB9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6BE37E-235F-EEE4-FED8-5279F47BD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W.R. Hold DAV Anniversary Dinner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B52E04E-2BAE-AD8D-9970-D86125CA94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511167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1714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476397-636D-A34E-40C9-CCD5A0648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9"/>
            <a:ext cx="12192000" cy="68621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07B77-C1CF-1299-0E6B-C924A2792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8042"/>
            <a:ext cx="10515600" cy="4351338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All Stand for the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5400" b="1">
              <a:solidFill>
                <a:schemeClr val="bg1"/>
              </a:solidFill>
              <a:latin typeface="Aptos" panose="021100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Pledge of Allegiance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83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A5CC5-D87C-62FE-5311-A9CA58CC6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>
                <a:solidFill>
                  <a:srgbClr val="FFFFFF"/>
                </a:solidFill>
              </a:rPr>
              <a:t>Volunteers</a:t>
            </a:r>
            <a:br>
              <a:rPr lang="en-US" sz="4000" b="1">
                <a:solidFill>
                  <a:srgbClr val="FFFFFF"/>
                </a:solidFill>
              </a:rPr>
            </a:br>
            <a:r>
              <a:rPr lang="en-US" sz="4000" b="1">
                <a:solidFill>
                  <a:srgbClr val="FFFFFF"/>
                </a:solidFill>
              </a:rPr>
              <a:t>Still</a:t>
            </a:r>
            <a:br>
              <a:rPr lang="en-US" sz="4000" b="1">
                <a:solidFill>
                  <a:srgbClr val="FFFFFF"/>
                </a:solidFill>
              </a:rPr>
            </a:br>
            <a:r>
              <a:rPr lang="en-US" sz="4000" b="1">
                <a:solidFill>
                  <a:srgbClr val="FFFFFF"/>
                </a:solidFill>
              </a:rPr>
              <a:t>Needed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99D40D0-6DE3-C92B-C9D4-66A79135EA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3417719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5988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81E3A-DD6D-4B78-5E81-48610F4F7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Coffee Call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>
                <a:solidFill>
                  <a:srgbClr val="FFFFFF"/>
                </a:solidFill>
              </a:rPr>
              <a:t>&amp;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>
                <a:solidFill>
                  <a:srgbClr val="FFFFFF"/>
                </a:solidFill>
              </a:rPr>
              <a:t>Meeting Info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70DD487C-5A5B-0ECF-4976-F98CEE2BD7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5040523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5802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B0E51E06-01EC-27C9-4240-1B3F3982FB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3220943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6911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A0BC41-EB4A-22DE-2284-B10D2FF3D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6F42E0-28DF-4093-AFC5-CA01F54C8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864A3E-8901-17DA-4FC9-07F714700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2652" y="728897"/>
            <a:ext cx="4355883" cy="3758262"/>
          </a:xfrm>
        </p:spPr>
        <p:txBody>
          <a:bodyPr anchor="t">
            <a:normAutofit fontScale="90000"/>
          </a:bodyPr>
          <a:lstStyle/>
          <a:p>
            <a:r>
              <a:rPr lang="en-US" sz="5200" b="1">
                <a:solidFill>
                  <a:srgbClr val="FFFFFF"/>
                </a:solidFill>
              </a:rPr>
              <a:t>Karaoke</a:t>
            </a:r>
            <a:br>
              <a:rPr lang="en-US" sz="5200" b="1">
                <a:solidFill>
                  <a:srgbClr val="FFFFFF"/>
                </a:solidFill>
              </a:rPr>
            </a:br>
            <a:r>
              <a:rPr lang="en-US" sz="5200" b="1">
                <a:solidFill>
                  <a:srgbClr val="FFFFFF"/>
                </a:solidFill>
              </a:rPr>
              <a:t>Tonight at 5:00 until bedtime</a:t>
            </a:r>
            <a:br>
              <a:rPr lang="en-US" sz="5200" b="1">
                <a:solidFill>
                  <a:srgbClr val="FFFFFF"/>
                </a:solidFill>
              </a:rPr>
            </a:br>
            <a:br>
              <a:rPr lang="en-US" sz="5200" b="1">
                <a:solidFill>
                  <a:srgbClr val="FFFFFF"/>
                </a:solidFill>
              </a:rPr>
            </a:br>
            <a:r>
              <a:rPr lang="en-US" sz="5200" b="1">
                <a:solidFill>
                  <a:srgbClr val="FFFFFF"/>
                </a:solidFill>
              </a:rPr>
              <a:t>Bring your own meal and adult beverage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B1441-03FC-3CDD-E3CD-65B26626F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03" y="0"/>
            <a:ext cx="7234187" cy="6858000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576571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A0BC41-EB4A-22DE-2284-B10D2FF3D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6F42E0-28DF-4093-AFC5-CA01F54C8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Text Bubble">
            <a:extLst>
              <a:ext uri="{FF2B5EF4-FFF2-40B4-BE49-F238E27FC236}">
                <a16:creationId xmlns:a16="http://schemas.microsoft.com/office/drawing/2014/main" id="{076220A0-2C8A-E0E4-39C7-B1C6CCFBC6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>
            <a:fillRect/>
          </a:stretch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864A3E-8901-17DA-4FC9-07F714700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1102" y="1888393"/>
            <a:ext cx="5222449" cy="3758262"/>
          </a:xfrm>
        </p:spPr>
        <p:txBody>
          <a:bodyPr anchor="t">
            <a:normAutofit/>
          </a:bodyPr>
          <a:lstStyle/>
          <a:p>
            <a:r>
              <a:rPr lang="en-US" sz="5200" b="1">
                <a:solidFill>
                  <a:srgbClr val="FFFFFF"/>
                </a:solidFill>
              </a:rPr>
              <a:t>Questions </a:t>
            </a:r>
            <a:br>
              <a:rPr lang="en-US" sz="5200" b="1">
                <a:solidFill>
                  <a:srgbClr val="FFFFFF"/>
                </a:solidFill>
              </a:rPr>
            </a:br>
            <a:r>
              <a:rPr lang="en-US" sz="5200" b="1">
                <a:solidFill>
                  <a:srgbClr val="FFFFFF"/>
                </a:solidFill>
              </a:rPr>
              <a:t>or </a:t>
            </a:r>
            <a:br>
              <a:rPr lang="en-US" sz="5200" b="1">
                <a:solidFill>
                  <a:srgbClr val="FFFFFF"/>
                </a:solidFill>
              </a:rPr>
            </a:br>
            <a:r>
              <a:rPr lang="en-US" sz="5200" b="1">
                <a:solidFill>
                  <a:srgbClr val="FFFFFF"/>
                </a:solidFill>
              </a:rPr>
              <a:t>Comments</a:t>
            </a:r>
            <a:br>
              <a:rPr lang="en-US" sz="5200" b="1">
                <a:solidFill>
                  <a:srgbClr val="FFFFFF"/>
                </a:solidFill>
              </a:rPr>
            </a:br>
            <a:endParaRPr lang="en-US" sz="5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106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mute="1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5AB46-CF1D-C5BF-D144-F74FDE17E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039" y="3199095"/>
            <a:ext cx="5448730" cy="238791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96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50/50</a:t>
            </a:r>
            <a:br>
              <a:rPr lang="en-US" sz="9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96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64810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C03A5-B40D-767C-D60B-CEAD4F60E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8AD42A-DB76-C926-3832-4B73D1472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34"/>
          <a:stretch>
            <a:fillRect/>
          </a:stretch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05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2F4726-4CD5-8D11-218B-DA57BFB49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553032-7EBB-6431-A7DB-EB8C62ABF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03229"/>
            <a:ext cx="10515600" cy="1709541"/>
          </a:xfrm>
        </p:spPr>
        <p:txBody>
          <a:bodyPr>
            <a:noAutofit/>
          </a:bodyPr>
          <a:lstStyle/>
          <a:p>
            <a:pPr algn="ctr"/>
            <a:r>
              <a:rPr lang="en-US" sz="8000" b="1"/>
              <a:t>Render Honors</a:t>
            </a:r>
            <a:br>
              <a:rPr lang="en-US" sz="8000" b="1"/>
            </a:br>
            <a:endParaRPr lang="en-US" sz="8000" b="1"/>
          </a:p>
        </p:txBody>
      </p:sp>
    </p:spTree>
    <p:extLst>
      <p:ext uri="{BB962C8B-B14F-4D97-AF65-F5344CB8AC3E}">
        <p14:creationId xmlns:p14="http://schemas.microsoft.com/office/powerpoint/2010/main" val="5319987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6755-EEB6-F701-130D-AC6D4EF70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/>
            </a:br>
            <a:br>
              <a:rPr lang="en-US"/>
            </a:br>
            <a:r>
              <a:rPr lang="en-US" sz="9800" b="1">
                <a:solidFill>
                  <a:srgbClr val="FF0000"/>
                </a:solidFill>
              </a:rPr>
              <a:t>Meeting Adjourned </a:t>
            </a:r>
            <a:br>
              <a:rPr lang="en-US" sz="9800" b="1"/>
            </a:br>
            <a:endParaRPr lang="en-US" sz="9800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11EAFB-3B52-4C17-9E89-F2A734451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3703"/>
            <a:ext cx="12192000" cy="527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99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7AA7E8-8006-4E1F-A566-FCF37EE6F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B26F9-4DA0-79BD-01CA-3CC8F37EC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10" y="1598246"/>
            <a:ext cx="4626709" cy="51229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8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Opening Prayer </a:t>
            </a:r>
            <a:br>
              <a:rPr lang="en-US" sz="8000" b="1">
                <a:solidFill>
                  <a:srgbClr val="FFFFFF"/>
                </a:solidFill>
              </a:rPr>
            </a:br>
            <a:r>
              <a:rPr lang="en-US" sz="8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Chaplain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B251E79-35C0-D7A0-8868-42174710D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22" y="1482291"/>
            <a:ext cx="666496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11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39399B-EDE0-6D42-6F8B-9987A7054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F666E30-6F0A-449A-BEC2-DF5912735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A4DA4-4202-6BA8-0C91-2BC4CF8560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8043" y="590062"/>
            <a:ext cx="5309140" cy="2838938"/>
          </a:xfrm>
        </p:spPr>
        <p:txBody>
          <a:bodyPr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Adjutant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EA521E-ECCE-D558-B970-83BFEF9ED7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8044" y="3739763"/>
            <a:ext cx="4517954" cy="2255683"/>
          </a:xfrm>
        </p:spPr>
        <p:txBody>
          <a:bodyPr>
            <a:normAutofit/>
          </a:bodyPr>
          <a:lstStyle/>
          <a:p>
            <a:pPr algn="l"/>
            <a:r>
              <a:rPr lang="en-US" sz="3600">
                <a:solidFill>
                  <a:srgbClr val="FFFFFF"/>
                </a:solidFill>
              </a:rPr>
              <a:t>Rollcall</a:t>
            </a:r>
          </a:p>
          <a:p>
            <a:pPr algn="l"/>
            <a:r>
              <a:rPr lang="en-US" sz="3600">
                <a:solidFill>
                  <a:srgbClr val="FFFFFF"/>
                </a:solidFill>
              </a:rPr>
              <a:t> Minutes</a:t>
            </a:r>
          </a:p>
          <a:p>
            <a:pPr algn="l"/>
            <a:r>
              <a:rPr lang="en-US" sz="3600">
                <a:solidFill>
                  <a:srgbClr val="FFFFFF"/>
                </a:solidFill>
              </a:rPr>
              <a:t>Communications</a:t>
            </a:r>
          </a:p>
        </p:txBody>
      </p:sp>
      <p:sp>
        <p:nvSpPr>
          <p:cNvPr id="14" name="!!plus graphic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236" y="1606411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!!dot graphic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014" y="183570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!!circle graphic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696" y="2060130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505200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8D41856-D8C6-F878-808C-148E06BA0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1"/>
          <a:stretch>
            <a:fillRect/>
          </a:stretch>
        </p:blipFill>
        <p:spPr>
          <a:xfrm>
            <a:off x="6740358" y="1606411"/>
            <a:ext cx="5451642" cy="5251590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806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BAD02-20F7-2BF7-680C-DB80B6411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/>
              <a:t>Finance</a:t>
            </a:r>
            <a:br>
              <a:rPr lang="en-US" sz="5400"/>
            </a:br>
            <a:r>
              <a:rPr lang="en-US" sz="5400"/>
              <a:t>Report</a:t>
            </a:r>
            <a:br>
              <a:rPr lang="en-US" sz="5400"/>
            </a:br>
            <a:r>
              <a:rPr lang="en-US" sz="5400"/>
              <a:t> </a:t>
            </a:r>
            <a:br>
              <a:rPr lang="en-US" sz="5400"/>
            </a:br>
            <a:r>
              <a:rPr lang="en-US" sz="5400"/>
              <a:t>Adrian Knotts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A636D9-95F7-45B9-1CAF-14129137D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6C0467-809E-4BE3-0364-C3AACBCC2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97" y="-98026"/>
            <a:ext cx="6966658" cy="743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12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8D0479-B993-C699-6AE6-FC84A66E7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26" y="0"/>
            <a:ext cx="6195296" cy="758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39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C51498-1EFA-117C-B8C1-D6B115E35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161" y="0"/>
            <a:ext cx="6901698" cy="767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89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683527-6AFB-9162-CFF6-72C98329B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413" y="0"/>
            <a:ext cx="6849117" cy="761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38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647</Words>
  <Application>Microsoft Office PowerPoint</Application>
  <PresentationFormat>Widescreen</PresentationFormat>
  <Paragraphs>139</Paragraphs>
  <Slides>38</Slides>
  <Notes>0</Notes>
  <HiddenSlides>4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Aptos</vt:lpstr>
      <vt:lpstr>Aptos Display</vt:lpstr>
      <vt:lpstr>Arial</vt:lpstr>
      <vt:lpstr>Roboto</vt:lpstr>
      <vt:lpstr>Office Theme</vt:lpstr>
      <vt:lpstr>DAV 147</vt:lpstr>
      <vt:lpstr>Call to Order</vt:lpstr>
      <vt:lpstr>PowerPoint Presentation</vt:lpstr>
      <vt:lpstr>Opening Prayer   Chaplain </vt:lpstr>
      <vt:lpstr>Adjutant</vt:lpstr>
      <vt:lpstr>Finance Report   Adrian Knotts</vt:lpstr>
      <vt:lpstr>PowerPoint Presentation</vt:lpstr>
      <vt:lpstr>PowerPoint Presentation</vt:lpstr>
      <vt:lpstr>PowerPoint Presentation</vt:lpstr>
      <vt:lpstr>PowerPoint Presentation</vt:lpstr>
      <vt:lpstr>Sr. Vice Commander</vt:lpstr>
      <vt:lpstr>Members Added Last Year</vt:lpstr>
      <vt:lpstr>Jr. Vice Commander</vt:lpstr>
      <vt:lpstr>Community Information</vt:lpstr>
      <vt:lpstr>Claims</vt:lpstr>
      <vt:lpstr>  Old Business  </vt:lpstr>
      <vt:lpstr>  Old Business  </vt:lpstr>
      <vt:lpstr>PowerPoint Presentation</vt:lpstr>
      <vt:lpstr>PowerPoint Presentation</vt:lpstr>
      <vt:lpstr>PowerPoint Presentation</vt:lpstr>
      <vt:lpstr>New Business  </vt:lpstr>
      <vt:lpstr>New Business  </vt:lpstr>
      <vt:lpstr>New Business  </vt:lpstr>
      <vt:lpstr>New Business  Come and enjoy good food and great fellowship! See you there.  </vt:lpstr>
      <vt:lpstr>PowerPoint Presentation</vt:lpstr>
      <vt:lpstr>  </vt:lpstr>
      <vt:lpstr>Announcements</vt:lpstr>
      <vt:lpstr>PowerPoint Presentation</vt:lpstr>
      <vt:lpstr>W.R. Hold DAV Anniversary Dinner</vt:lpstr>
      <vt:lpstr>Volunteers Still Needed</vt:lpstr>
      <vt:lpstr>Coffee Call &amp; Meeting Info</vt:lpstr>
      <vt:lpstr>PowerPoint Presentation</vt:lpstr>
      <vt:lpstr>Karaoke Tonight at 5:00 until bedtime  Bring your own meal and adult beverage</vt:lpstr>
      <vt:lpstr>Questions  or  Comments </vt:lpstr>
      <vt:lpstr>50/50 </vt:lpstr>
      <vt:lpstr>PowerPoint Presentation</vt:lpstr>
      <vt:lpstr>Render Honors </vt:lpstr>
      <vt:lpstr>  Meeting Adjourned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CSO Killeen</dc:creator>
  <cp:lastModifiedBy>CSO Killeen</cp:lastModifiedBy>
  <cp:revision>1</cp:revision>
  <dcterms:created xsi:type="dcterms:W3CDTF">2026-01-13T15:36:05Z</dcterms:created>
  <dcterms:modified xsi:type="dcterms:W3CDTF">2026-03-21T15:35:42Z</dcterms:modified>
</cp:coreProperties>
</file>